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3"/>
  </p:notesMasterIdLst>
  <p:sldIdLst>
    <p:sldId id="256" r:id="rId2"/>
    <p:sldId id="263" r:id="rId3"/>
    <p:sldId id="262" r:id="rId4"/>
    <p:sldId id="260" r:id="rId5"/>
    <p:sldId id="257" r:id="rId6"/>
    <p:sldId id="261" r:id="rId7"/>
    <p:sldId id="264" r:id="rId8"/>
    <p:sldId id="296" r:id="rId9"/>
    <p:sldId id="297" r:id="rId10"/>
    <p:sldId id="275" r:id="rId11"/>
    <p:sldId id="277" r:id="rId12"/>
    <p:sldId id="266" r:id="rId13"/>
    <p:sldId id="259" r:id="rId14"/>
    <p:sldId id="265" r:id="rId15"/>
    <p:sldId id="267" r:id="rId16"/>
    <p:sldId id="268" r:id="rId17"/>
    <p:sldId id="269" r:id="rId18"/>
    <p:sldId id="270" r:id="rId19"/>
    <p:sldId id="271" r:id="rId20"/>
    <p:sldId id="272" r:id="rId21"/>
    <p:sldId id="273" r:id="rId22"/>
    <p:sldId id="274" r:id="rId23"/>
    <p:sldId id="276"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Barlow" panose="00000500000000000000" pitchFamily="2" charset="0"/>
      <p:regular r:id="rId44"/>
      <p:bold r:id="rId45"/>
      <p:italic r:id="rId46"/>
      <p:boldItalic r:id="rId47"/>
    </p:embeddedFont>
    <p:embeddedFont>
      <p:font typeface="Barlow Light" panose="00000400000000000000" pitchFamily="2"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Montserrat" panose="000005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p:normalViewPr>
  <p:slideViewPr>
    <p:cSldViewPr snapToGrid="0" snapToObjects="1">
      <p:cViewPr varScale="1">
        <p:scale>
          <a:sx n="114" d="100"/>
          <a:sy n="114"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72d1cf2b1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72d1cf2b1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b2f7c811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b2f7c811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b72d1cf2b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b72d1cf2b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4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97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f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lucid.pixsellz.io/" TargetMode="External"/><Relationship Id="rId4" Type="http://schemas.openxmlformats.org/officeDocument/2006/relationships/hyperlink" Target="http://unsplash.com/&amp;utm_source=slidescarniva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ontsquirrel.com/fonts/barlow"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742876" y="1365248"/>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STARTUP</a:t>
            </a:r>
            <a:r>
              <a:rPr lang="en" dirty="0">
                <a:solidFill>
                  <a:schemeClr val="lt2"/>
                </a:solidFill>
              </a:rPr>
              <a:t> </a:t>
            </a:r>
            <a:r>
              <a:rPr lang="en" dirty="0">
                <a:solidFill>
                  <a:schemeClr val="accent1"/>
                </a:solidFill>
              </a:rPr>
              <a:t>ANALYTICS PRO</a:t>
            </a:r>
            <a:r>
              <a:rPr lang="en" dirty="0">
                <a:solidFill>
                  <a:schemeClr val="lt2"/>
                </a:solidFill>
              </a:rPr>
              <a:t> Insight as a capital</a:t>
            </a:r>
            <a:endParaRPr dirty="0">
              <a:solidFill>
                <a:schemeClr val="lt2"/>
              </a:solidFill>
            </a:endParaRP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5585959" y="-328704"/>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sym typeface="Barlow"/>
              </a:rPr>
              <a:t>Online Courses for Students</a:t>
            </a:r>
            <a:endParaRPr sz="2600" dirty="0"/>
          </a:p>
        </p:txBody>
      </p:sp>
      <p:sp>
        <p:nvSpPr>
          <p:cNvPr id="430" name="Google Shape;430;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431" name="Google Shape;431;p30"/>
          <p:cNvGrpSpPr/>
          <p:nvPr/>
        </p:nvGrpSpPr>
        <p:grpSpPr>
          <a:xfrm>
            <a:off x="5962800" y="373572"/>
            <a:ext cx="2119546" cy="4396359"/>
            <a:chOff x="2547150" y="238125"/>
            <a:chExt cx="2525675" cy="5238750"/>
          </a:xfrm>
        </p:grpSpPr>
        <p:sp>
          <p:nvSpPr>
            <p:cNvPr id="432" name="Google Shape;432;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0"/>
          <p:cNvSpPr txBox="1">
            <a:spLocks noGrp="1"/>
          </p:cNvSpPr>
          <p:nvPr>
            <p:ph type="body" idx="4294967295"/>
          </p:nvPr>
        </p:nvSpPr>
        <p:spPr>
          <a:xfrm>
            <a:off x="2737000" y="373650"/>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dirty="0"/>
              <a:t>As these are the trending technologies students show much interest in these technologies so that we can provide them online courses and can conduct workshops in colleges in this way also we can make money.</a:t>
            </a:r>
            <a:endParaRPr sz="1800" dirty="0"/>
          </a:p>
        </p:txBody>
      </p:sp>
      <p:pic>
        <p:nvPicPr>
          <p:cNvPr id="5" name="Picture 4">
            <a:extLst>
              <a:ext uri="{FF2B5EF4-FFF2-40B4-BE49-F238E27FC236}">
                <a16:creationId xmlns:a16="http://schemas.microsoft.com/office/drawing/2014/main" id="{38D1BB3F-77AE-467E-B832-C5D64C42CA61}"/>
              </a:ext>
            </a:extLst>
          </p:cNvPr>
          <p:cNvPicPr>
            <a:picLocks noChangeAspect="1"/>
          </p:cNvPicPr>
          <p:nvPr/>
        </p:nvPicPr>
        <p:blipFill>
          <a:blip r:embed="rId3"/>
          <a:stretch>
            <a:fillRect/>
          </a:stretch>
        </p:blipFill>
        <p:spPr>
          <a:xfrm>
            <a:off x="6008237" y="777669"/>
            <a:ext cx="2027097" cy="3631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456" name="Google Shape;456;p32"/>
          <p:cNvGrpSpPr/>
          <p:nvPr/>
        </p:nvGrpSpPr>
        <p:grpSpPr>
          <a:xfrm>
            <a:off x="4243174" y="1241129"/>
            <a:ext cx="4542205" cy="2661224"/>
            <a:chOff x="4243174" y="1241129"/>
            <a:chExt cx="4542205" cy="2661224"/>
          </a:xfrm>
        </p:grpSpPr>
        <p:sp>
          <p:nvSpPr>
            <p:cNvPr id="457"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 name="Google Shape;462;p32"/>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sym typeface="Barlow"/>
              </a:rPr>
              <a:t>Our website</a:t>
            </a:r>
            <a:endParaRPr sz="2600" dirty="0"/>
          </a:p>
        </p:txBody>
      </p:sp>
      <p:sp>
        <p:nvSpPr>
          <p:cNvPr id="463" name="Google Shape;463;p32"/>
          <p:cNvSpPr txBox="1">
            <a:spLocks noGrp="1"/>
          </p:cNvSpPr>
          <p:nvPr>
            <p:ph type="body" idx="4294967295"/>
          </p:nvPr>
        </p:nvSpPr>
        <p:spPr>
          <a:xfrm>
            <a:off x="2084294" y="373651"/>
            <a:ext cx="2158879" cy="4588314"/>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US" sz="1800" dirty="0"/>
              <a:t>We can create a local website for people to know about the latest news of their town and use this to advertise and can charge money. So that with this we can perform analytics with the latest news and advertisements and know our target audience for us and for our clients as well.</a:t>
            </a:r>
            <a:endParaRPr sz="1800" dirty="0"/>
          </a:p>
        </p:txBody>
      </p:sp>
      <p:pic>
        <p:nvPicPr>
          <p:cNvPr id="5" name="Picture 4">
            <a:extLst>
              <a:ext uri="{FF2B5EF4-FFF2-40B4-BE49-F238E27FC236}">
                <a16:creationId xmlns:a16="http://schemas.microsoft.com/office/drawing/2014/main" id="{7FB28C56-8748-4B20-AD08-7AE0F2007767}"/>
              </a:ext>
            </a:extLst>
          </p:cNvPr>
          <p:cNvPicPr>
            <a:picLocks noChangeAspect="1"/>
          </p:cNvPicPr>
          <p:nvPr/>
        </p:nvPicPr>
        <p:blipFill>
          <a:blip r:embed="rId3"/>
          <a:stretch>
            <a:fillRect/>
          </a:stretch>
        </p:blipFill>
        <p:spPr>
          <a:xfrm>
            <a:off x="4744868" y="1402519"/>
            <a:ext cx="3543832" cy="23247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8818" y="-323568"/>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b="0" dirty="0">
              <a:solidFill>
                <a:schemeClr val="accent2"/>
              </a:solidFill>
            </a:endParaRPr>
          </a:p>
          <a:p>
            <a:pPr marL="0" lvl="0" indent="0" algn="l" rtl="0">
              <a:spcBef>
                <a:spcPts val="0"/>
              </a:spcBef>
              <a:spcAft>
                <a:spcPts val="0"/>
              </a:spcAft>
              <a:buNone/>
            </a:pPr>
            <a:r>
              <a:rPr lang="en" dirty="0"/>
              <a:t>Some of my workings</a:t>
            </a:r>
            <a:endParaRPr dirty="0"/>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717370F7-D4C9-4B6F-B86E-BC46AED9598E}"/>
              </a:ext>
            </a:extLst>
          </p:cNvPr>
          <p:cNvPicPr>
            <a:picLocks noChangeAspect="1"/>
          </p:cNvPicPr>
          <p:nvPr/>
        </p:nvPicPr>
        <p:blipFill>
          <a:blip r:embed="rId4"/>
          <a:stretch>
            <a:fillRect/>
          </a:stretch>
        </p:blipFill>
        <p:spPr>
          <a:xfrm>
            <a:off x="0" y="905823"/>
            <a:ext cx="3176868" cy="3176868"/>
          </a:xfrm>
          <a:prstGeom prst="rect">
            <a:avLst/>
          </a:prstGeom>
        </p:spPr>
      </p:pic>
      <p:pic>
        <p:nvPicPr>
          <p:cNvPr id="5" name="Picture 4">
            <a:extLst>
              <a:ext uri="{FF2B5EF4-FFF2-40B4-BE49-F238E27FC236}">
                <a16:creationId xmlns:a16="http://schemas.microsoft.com/office/drawing/2014/main" id="{0C37E503-A1EE-4204-B1B4-4F47B9DC335E}"/>
              </a:ext>
            </a:extLst>
          </p:cNvPr>
          <p:cNvPicPr>
            <a:picLocks noChangeAspect="1"/>
          </p:cNvPicPr>
          <p:nvPr/>
        </p:nvPicPr>
        <p:blipFill>
          <a:blip r:embed="rId5"/>
          <a:stretch>
            <a:fillRect/>
          </a:stretch>
        </p:blipFill>
        <p:spPr>
          <a:xfrm>
            <a:off x="0" y="4082691"/>
            <a:ext cx="3176868" cy="1089555"/>
          </a:xfrm>
          <a:prstGeom prst="rect">
            <a:avLst/>
          </a:prstGeom>
        </p:spPr>
      </p:pic>
      <p:pic>
        <p:nvPicPr>
          <p:cNvPr id="7" name="Picture 6">
            <a:extLst>
              <a:ext uri="{FF2B5EF4-FFF2-40B4-BE49-F238E27FC236}">
                <a16:creationId xmlns:a16="http://schemas.microsoft.com/office/drawing/2014/main" id="{2B578273-7565-40A9-997F-2FB23A4E6182}"/>
              </a:ext>
            </a:extLst>
          </p:cNvPr>
          <p:cNvPicPr>
            <a:picLocks noChangeAspect="1"/>
          </p:cNvPicPr>
          <p:nvPr/>
        </p:nvPicPr>
        <p:blipFill>
          <a:blip r:embed="rId6"/>
          <a:stretch>
            <a:fillRect/>
          </a:stretch>
        </p:blipFill>
        <p:spPr>
          <a:xfrm>
            <a:off x="3160740" y="3413699"/>
            <a:ext cx="2991629" cy="1808629"/>
          </a:xfrm>
          <a:prstGeom prst="rect">
            <a:avLst/>
          </a:prstGeom>
        </p:spPr>
      </p:pic>
      <p:pic>
        <p:nvPicPr>
          <p:cNvPr id="9" name="Picture 8">
            <a:extLst>
              <a:ext uri="{FF2B5EF4-FFF2-40B4-BE49-F238E27FC236}">
                <a16:creationId xmlns:a16="http://schemas.microsoft.com/office/drawing/2014/main" id="{ECF6C459-D3D1-4A5C-A4C0-B084A6DBC7A0}"/>
              </a:ext>
            </a:extLst>
          </p:cNvPr>
          <p:cNvPicPr>
            <a:picLocks noChangeAspect="1"/>
          </p:cNvPicPr>
          <p:nvPr/>
        </p:nvPicPr>
        <p:blipFill>
          <a:blip r:embed="rId7"/>
          <a:stretch>
            <a:fillRect/>
          </a:stretch>
        </p:blipFill>
        <p:spPr>
          <a:xfrm>
            <a:off x="3176868" y="865655"/>
            <a:ext cx="2991629" cy="2507876"/>
          </a:xfrm>
          <a:prstGeom prst="rect">
            <a:avLst/>
          </a:prstGeom>
        </p:spPr>
      </p:pic>
      <p:pic>
        <p:nvPicPr>
          <p:cNvPr id="11" name="Picture 10">
            <a:extLst>
              <a:ext uri="{FF2B5EF4-FFF2-40B4-BE49-F238E27FC236}">
                <a16:creationId xmlns:a16="http://schemas.microsoft.com/office/drawing/2014/main" id="{E4CA7B26-37EC-4A3E-8F59-1E062D8EA1E1}"/>
              </a:ext>
            </a:extLst>
          </p:cNvPr>
          <p:cNvPicPr>
            <a:picLocks noChangeAspect="1"/>
          </p:cNvPicPr>
          <p:nvPr/>
        </p:nvPicPr>
        <p:blipFill rotWithShape="1">
          <a:blip r:embed="rId8"/>
          <a:srcRect r="18751" b="40150"/>
          <a:stretch/>
        </p:blipFill>
        <p:spPr>
          <a:xfrm>
            <a:off x="5076607" y="865655"/>
            <a:ext cx="2991629" cy="1577415"/>
          </a:xfrm>
          <a:prstGeom prst="rect">
            <a:avLst/>
          </a:prstGeom>
        </p:spPr>
      </p:pic>
      <p:pic>
        <p:nvPicPr>
          <p:cNvPr id="13" name="Picture 12">
            <a:extLst>
              <a:ext uri="{FF2B5EF4-FFF2-40B4-BE49-F238E27FC236}">
                <a16:creationId xmlns:a16="http://schemas.microsoft.com/office/drawing/2014/main" id="{9D75ABD4-EB15-4807-844B-9591A7F37DC2}"/>
              </a:ext>
            </a:extLst>
          </p:cNvPr>
          <p:cNvPicPr>
            <a:picLocks noChangeAspect="1"/>
          </p:cNvPicPr>
          <p:nvPr/>
        </p:nvPicPr>
        <p:blipFill>
          <a:blip r:embed="rId9"/>
          <a:stretch>
            <a:fillRect/>
          </a:stretch>
        </p:blipFill>
        <p:spPr>
          <a:xfrm>
            <a:off x="5060479" y="2419028"/>
            <a:ext cx="2991629" cy="1682791"/>
          </a:xfrm>
          <a:prstGeom prst="rect">
            <a:avLst/>
          </a:prstGeom>
        </p:spPr>
      </p:pic>
      <p:pic>
        <p:nvPicPr>
          <p:cNvPr id="15" name="Picture 14">
            <a:extLst>
              <a:ext uri="{FF2B5EF4-FFF2-40B4-BE49-F238E27FC236}">
                <a16:creationId xmlns:a16="http://schemas.microsoft.com/office/drawing/2014/main" id="{BBE983D2-2DA9-4B1E-B5F3-775A1CB7DA47}"/>
              </a:ext>
            </a:extLst>
          </p:cNvPr>
          <p:cNvPicPr>
            <a:picLocks noChangeAspect="1"/>
          </p:cNvPicPr>
          <p:nvPr/>
        </p:nvPicPr>
        <p:blipFill>
          <a:blip r:embed="rId10"/>
          <a:stretch>
            <a:fillRect/>
          </a:stretch>
        </p:blipFill>
        <p:spPr>
          <a:xfrm>
            <a:off x="5564402" y="3899646"/>
            <a:ext cx="2487706" cy="12438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Let’s look about the data </a:t>
            </a:r>
            <a:endParaRPr dirty="0"/>
          </a:p>
        </p:txBody>
      </p:sp>
      <p:sp>
        <p:nvSpPr>
          <p:cNvPr id="124" name="Google Shape;124;p14"/>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Let’s start with the first set of slides</a:t>
            </a:r>
            <a:endParaRPr dirty="0"/>
          </a:p>
        </p:txBody>
      </p:sp>
      <p:grpSp>
        <p:nvGrpSpPr>
          <p:cNvPr id="58" name="Grupo 57">
            <a:extLst>
              <a:ext uri="{FF2B5EF4-FFF2-40B4-BE49-F238E27FC236}">
                <a16:creationId xmlns:a16="http://schemas.microsoft.com/office/drawing/2014/main"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0"/>
          <p:cNvPicPr preferRelativeResize="0"/>
          <p:nvPr/>
        </p:nvPicPr>
        <p:blipFill rotWithShape="1">
          <a:blip r:embed="rId3">
            <a:alphaModFix/>
          </a:blip>
          <a:srcRect l="20000"/>
          <a:stretch/>
        </p:blipFill>
        <p:spPr>
          <a:xfrm>
            <a:off x="6096000" y="0"/>
            <a:ext cx="3048000" cy="5143500"/>
          </a:xfrm>
          <a:prstGeom prst="rect">
            <a:avLst/>
          </a:prstGeom>
          <a:noFill/>
          <a:ln>
            <a:noFill/>
          </a:ln>
        </p:spPr>
      </p:pic>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88" name="Google Shape;288;p22"/>
          <p:cNvGrpSpPr/>
          <p:nvPr/>
        </p:nvGrpSpPr>
        <p:grpSpPr>
          <a:xfrm>
            <a:off x="855292" y="836003"/>
            <a:ext cx="4036590" cy="3941676"/>
            <a:chOff x="855292" y="912203"/>
            <a:chExt cx="4036590" cy="3941676"/>
          </a:xfrm>
        </p:grpSpPr>
        <p:sp>
          <p:nvSpPr>
            <p:cNvPr id="289" name="Google Shape;289;p22"/>
            <p:cNvSpPr/>
            <p:nvPr/>
          </p:nvSpPr>
          <p:spPr>
            <a:xfrm rot="-6597333">
              <a:off x="2895551" y="4185127"/>
              <a:ext cx="586303" cy="586303"/>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6599386">
              <a:off x="917321" y="1642633"/>
              <a:ext cx="440541" cy="44054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6598839">
              <a:off x="1486366" y="2582084"/>
              <a:ext cx="1199287" cy="1199287"/>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6598620">
              <a:off x="2973641" y="1148863"/>
              <a:ext cx="1681581" cy="168158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rot="-6597866">
              <a:off x="1260554" y="2443316"/>
              <a:ext cx="629106" cy="629106"/>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rot="-6597701">
              <a:off x="1866350" y="1348918"/>
              <a:ext cx="274172" cy="274172"/>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2"/>
          <p:cNvSpPr/>
          <p:nvPr/>
        </p:nvSpPr>
        <p:spPr>
          <a:xfrm>
            <a:off x="3045919" y="1974666"/>
            <a:ext cx="2440200" cy="2440200"/>
          </a:xfrm>
          <a:prstGeom prst="ellipse">
            <a:avLst/>
          </a:prstGeom>
          <a:gradFill>
            <a:gsLst>
              <a:gs pos="0">
                <a:schemeClr val="accent1"/>
              </a:gs>
              <a:gs pos="100000">
                <a:schemeClr val="accent2"/>
              </a:gs>
            </a:gsLst>
            <a:lin ang="0" scaled="0"/>
          </a:gra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6" name="Google Shape;296;p22"/>
          <p:cNvSpPr txBox="1"/>
          <p:nvPr/>
        </p:nvSpPr>
        <p:spPr>
          <a:xfrm>
            <a:off x="3334675" y="26631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Light"/>
                <a:ea typeface="Barlow Light"/>
                <a:cs typeface="Barlow Light"/>
                <a:sym typeface="Barlow Light"/>
              </a:rPr>
              <a:t>Lorem ipsum congue tempus</a:t>
            </a:r>
            <a:endParaRPr sz="1200">
              <a:solidFill>
                <a:schemeClr val="dk1"/>
              </a:solidFill>
              <a:latin typeface="Barlow Light"/>
              <a:ea typeface="Barlow Light"/>
              <a:cs typeface="Barlow Light"/>
              <a:sym typeface="Barlow Light"/>
            </a:endParaRPr>
          </a:p>
        </p:txBody>
      </p:sp>
      <p:sp>
        <p:nvSpPr>
          <p:cNvPr id="297" name="Google Shape;297;p22"/>
          <p:cNvSpPr/>
          <p:nvPr/>
        </p:nvSpPr>
        <p:spPr>
          <a:xfrm>
            <a:off x="2165662" y="1532953"/>
            <a:ext cx="1423800" cy="1423800"/>
          </a:xfrm>
          <a:prstGeom prst="ellipse">
            <a:avLst/>
          </a:prstGeom>
          <a:solidFill>
            <a:schemeClr val="accent1"/>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8" name="Google Shape;298;p22"/>
          <p:cNvSpPr txBox="1"/>
          <p:nvPr/>
        </p:nvSpPr>
        <p:spPr>
          <a:xfrm>
            <a:off x="2393679" y="17725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Light"/>
                <a:ea typeface="Barlow Light"/>
                <a:cs typeface="Barlow Light"/>
                <a:sym typeface="Barlow Light"/>
              </a:rPr>
              <a:t>Lorem ipsum tempus</a:t>
            </a:r>
            <a:endParaRPr sz="1000">
              <a:solidFill>
                <a:schemeClr val="dk1"/>
              </a:solidFill>
              <a:latin typeface="Barlow Light"/>
              <a:ea typeface="Barlow Light"/>
              <a:cs typeface="Barlow Light"/>
              <a:sym typeface="Barlow Light"/>
            </a:endParaRPr>
          </a:p>
        </p:txBody>
      </p:sp>
      <p:sp>
        <p:nvSpPr>
          <p:cNvPr id="299" name="Google Shape;299;p22"/>
          <p:cNvSpPr/>
          <p:nvPr/>
        </p:nvSpPr>
        <p:spPr>
          <a:xfrm>
            <a:off x="1824478" y="3097189"/>
            <a:ext cx="1498800" cy="1498800"/>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0" name="Google Shape;300;p22"/>
          <p:cNvSpPr txBox="1"/>
          <p:nvPr/>
        </p:nvSpPr>
        <p:spPr>
          <a:xfrm>
            <a:off x="2037251" y="3374250"/>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Light"/>
                <a:ea typeface="Barlow Light"/>
                <a:cs typeface="Barlow Light"/>
                <a:sym typeface="Barlow Light"/>
              </a:rPr>
              <a:t>Lorem ipsum congue tempus</a:t>
            </a:r>
            <a:endParaRPr sz="1000">
              <a:solidFill>
                <a:schemeClr val="dk1"/>
              </a:solidFill>
              <a:latin typeface="Barlow Light"/>
              <a:ea typeface="Barlow Light"/>
              <a:cs typeface="Barlow Light"/>
              <a:sym typeface="Barlow Light"/>
            </a:endParaRPr>
          </a:p>
        </p:txBody>
      </p:sp>
      <p:sp>
        <p:nvSpPr>
          <p:cNvPr id="301" name="Google Shape;301;p22"/>
          <p:cNvSpPr/>
          <p:nvPr/>
        </p:nvSpPr>
        <p:spPr>
          <a:xfrm>
            <a:off x="4486309" y="1349393"/>
            <a:ext cx="1030262" cy="1030262"/>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2" name="Google Shape;302;p22"/>
          <p:cNvSpPr txBox="1"/>
          <p:nvPr/>
        </p:nvSpPr>
        <p:spPr>
          <a:xfrm>
            <a:off x="4651302" y="1522731"/>
            <a:ext cx="700300" cy="6835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Light"/>
                <a:ea typeface="Barlow Light"/>
                <a:cs typeface="Barlow Light"/>
                <a:sym typeface="Barlow Light"/>
              </a:rPr>
              <a:t>Lorem ipsum tempus</a:t>
            </a:r>
            <a:endParaRPr sz="1000">
              <a:solidFill>
                <a:schemeClr val="dk1"/>
              </a:solidFill>
              <a:latin typeface="Barlow Light"/>
              <a:ea typeface="Barlow Light"/>
              <a:cs typeface="Barlow Light"/>
              <a:sym typeface="Barlow Light"/>
            </a:endParaRPr>
          </a:p>
        </p:txBody>
      </p:sp>
      <p:sp>
        <p:nvSpPr>
          <p:cNvPr id="303" name="Google Shape;303;p2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a:t>
            </a:r>
            <a:br>
              <a:rPr lang="en"/>
            </a:br>
            <a:r>
              <a:rPr lang="en"/>
              <a:t>TO EXPLAIN YOUR IDEAS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309" name="Google Shape;309;p23"/>
          <p:cNvGraphicFramePr/>
          <p:nvPr/>
        </p:nvGraphicFramePr>
        <p:xfrm>
          <a:off x="855300" y="1564481"/>
          <a:ext cx="7433400" cy="2832400"/>
        </p:xfrm>
        <a:graphic>
          <a:graphicData uri="http://schemas.openxmlformats.org/drawingml/2006/table">
            <a:tbl>
              <a:tblPr>
                <a:noFill/>
                <a:tableStyleId>{511C7EFF-B079-44CD-85B6-E6D3598932AC}</a:tableStyleId>
              </a:tblPr>
              <a:tblGrid>
                <a:gridCol w="1858350">
                  <a:extLst>
                    <a:ext uri="{9D8B030D-6E8A-4147-A177-3AD203B41FA5}">
                      <a16:colId xmlns:a16="http://schemas.microsoft.com/office/drawing/2014/main" val="20000"/>
                    </a:ext>
                  </a:extLst>
                </a:gridCol>
                <a:gridCol w="1858350">
                  <a:extLst>
                    <a:ext uri="{9D8B030D-6E8A-4147-A177-3AD203B41FA5}">
                      <a16:colId xmlns:a16="http://schemas.microsoft.com/office/drawing/2014/main" val="20001"/>
                    </a:ext>
                  </a:extLst>
                </a:gridCol>
                <a:gridCol w="1858350">
                  <a:extLst>
                    <a:ext uri="{9D8B030D-6E8A-4147-A177-3AD203B41FA5}">
                      <a16:colId xmlns:a16="http://schemas.microsoft.com/office/drawing/2014/main" val="20002"/>
                    </a:ext>
                  </a:extLst>
                </a:gridCol>
                <a:gridCol w="1858350">
                  <a:extLst>
                    <a:ext uri="{9D8B030D-6E8A-4147-A177-3AD203B41FA5}">
                      <a16:colId xmlns:a16="http://schemas.microsoft.com/office/drawing/2014/main" val="20003"/>
                    </a:ext>
                  </a:extLst>
                </a:gridCol>
              </a:tblGrid>
              <a:tr h="708100">
                <a:tc>
                  <a:txBody>
                    <a:bodyPr/>
                    <a:lstStyle/>
                    <a:p>
                      <a:pPr marL="0" lvl="0" indent="0" algn="l" rtl="0">
                        <a:spcBef>
                          <a:spcPts val="0"/>
                        </a:spcBef>
                        <a:spcAft>
                          <a:spcPts val="0"/>
                        </a:spcAft>
                        <a:buNone/>
                      </a:pPr>
                      <a:endParaRPr>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A</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B</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C</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0"/>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Yellow</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20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7</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Blue</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30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15</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2"/>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Orange</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5</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24</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16</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bl>
          </a:graphicData>
        </a:graphic>
      </p:graphicFrame>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p:nvPr/>
        </p:nvSpPr>
        <p:spPr>
          <a:xfrm>
            <a:off x="812525" y="5392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a:spLocks noGrp="1"/>
          </p:cNvSpPr>
          <p:nvPr>
            <p:ph type="title" idx="4294967295"/>
          </p:nvPr>
        </p:nvSpPr>
        <p:spPr>
          <a:xfrm>
            <a:off x="855300" y="2373600"/>
            <a:ext cx="978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317" name="Google Shape;317;p24"/>
          <p:cNvSpPr/>
          <p:nvPr/>
        </p:nvSpPr>
        <p:spPr>
          <a:xfrm>
            <a:off x="2627600" y="1654025"/>
            <a:ext cx="604800" cy="202500"/>
          </a:xfrm>
          <a:prstGeom prst="wedgeRectCallout">
            <a:avLst>
              <a:gd name="adj1" fmla="val -61797"/>
              <a:gd name="adj2" fmla="val -15037"/>
            </a:avLst>
          </a:prstGeom>
          <a:solidFill>
            <a:srgbClr val="FFFFFF">
              <a:alpha val="2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Barlow Light"/>
                <a:ea typeface="Barlow Light"/>
                <a:cs typeface="Barlow Light"/>
                <a:sym typeface="Barlow Light"/>
              </a:rPr>
              <a:t>our office</a:t>
            </a:r>
            <a:endParaRPr sz="800">
              <a:solidFill>
                <a:schemeClr val="dk1"/>
              </a:solidFill>
              <a:latin typeface="Barlow Light"/>
              <a:ea typeface="Barlow Light"/>
              <a:cs typeface="Barlow Light"/>
              <a:sym typeface="Barlow Light"/>
            </a:endParaRPr>
          </a:p>
        </p:txBody>
      </p:sp>
      <p:sp>
        <p:nvSpPr>
          <p:cNvPr id="318" name="Google Shape;318;p2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19" name="Google Shape;319;p24"/>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solidFill>
                  <a:schemeClr val="accent2"/>
                </a:solidFill>
              </a:rPr>
              <a:t>Find more maps at </a:t>
            </a:r>
            <a:r>
              <a:rPr lang="en" sz="900" u="sng">
                <a:solidFill>
                  <a:schemeClr val="accent2"/>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accent2"/>
              </a:solidFill>
            </a:endParaRPr>
          </a:p>
          <a:p>
            <a:pPr marL="0" lvl="0" indent="0" algn="l" rtl="0">
              <a:spcBef>
                <a:spcPts val="800"/>
              </a:spcBef>
              <a:spcAft>
                <a:spcPts val="800"/>
              </a:spcAft>
              <a:buNone/>
            </a:pPr>
            <a:endParaRPr sz="900" b="1">
              <a:solidFill>
                <a:schemeClr val="accent2"/>
              </a:solidFill>
            </a:endParaRPr>
          </a:p>
        </p:txBody>
      </p:sp>
      <p:grpSp>
        <p:nvGrpSpPr>
          <p:cNvPr id="320" name="Google Shape;320;p24"/>
          <p:cNvGrpSpPr/>
          <p:nvPr/>
        </p:nvGrpSpPr>
        <p:grpSpPr>
          <a:xfrm>
            <a:off x="1473403" y="1622642"/>
            <a:ext cx="123008" cy="265270"/>
            <a:chOff x="1473403" y="1622642"/>
            <a:chExt cx="123008" cy="265270"/>
          </a:xfrm>
        </p:grpSpPr>
        <p:sp>
          <p:nvSpPr>
            <p:cNvPr id="321" name="Google Shape;321;p24"/>
            <p:cNvSpPr/>
            <p:nvPr/>
          </p:nvSpPr>
          <p:spPr>
            <a:xfrm>
              <a:off x="1489956" y="162264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2" name="Google Shape;322;p24"/>
            <p:cNvSpPr/>
            <p:nvPr/>
          </p:nvSpPr>
          <p:spPr>
            <a:xfrm>
              <a:off x="1473403" y="163506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3" name="Google Shape;323;p24"/>
          <p:cNvGrpSpPr/>
          <p:nvPr/>
        </p:nvGrpSpPr>
        <p:grpSpPr>
          <a:xfrm>
            <a:off x="3083853" y="3276517"/>
            <a:ext cx="123008" cy="265270"/>
            <a:chOff x="2931453" y="3124117"/>
            <a:chExt cx="123008" cy="265270"/>
          </a:xfrm>
        </p:grpSpPr>
        <p:sp>
          <p:nvSpPr>
            <p:cNvPr id="324" name="Google Shape;324;p24"/>
            <p:cNvSpPr/>
            <p:nvPr/>
          </p:nvSpPr>
          <p:spPr>
            <a:xfrm>
              <a:off x="2948006" y="312411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5" name="Google Shape;325;p24"/>
            <p:cNvSpPr/>
            <p:nvPr/>
          </p:nvSpPr>
          <p:spPr>
            <a:xfrm>
              <a:off x="2931453" y="313654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6" name="Google Shape;326;p24"/>
          <p:cNvGrpSpPr/>
          <p:nvPr/>
        </p:nvGrpSpPr>
        <p:grpSpPr>
          <a:xfrm>
            <a:off x="4179328" y="1418692"/>
            <a:ext cx="123008" cy="265270"/>
            <a:chOff x="3874528" y="1113892"/>
            <a:chExt cx="123008" cy="265270"/>
          </a:xfrm>
        </p:grpSpPr>
        <p:sp>
          <p:nvSpPr>
            <p:cNvPr id="327" name="Google Shape;327;p24"/>
            <p:cNvSpPr/>
            <p:nvPr/>
          </p:nvSpPr>
          <p:spPr>
            <a:xfrm>
              <a:off x="3891081" y="111389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24"/>
            <p:cNvSpPr/>
            <p:nvPr/>
          </p:nvSpPr>
          <p:spPr>
            <a:xfrm>
              <a:off x="3874528" y="112631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9" name="Google Shape;329;p24"/>
          <p:cNvGrpSpPr/>
          <p:nvPr/>
        </p:nvGrpSpPr>
        <p:grpSpPr>
          <a:xfrm>
            <a:off x="4908753" y="3541767"/>
            <a:ext cx="123008" cy="265270"/>
            <a:chOff x="4451553" y="3084567"/>
            <a:chExt cx="123008" cy="265270"/>
          </a:xfrm>
        </p:grpSpPr>
        <p:sp>
          <p:nvSpPr>
            <p:cNvPr id="330" name="Google Shape;330;p24"/>
            <p:cNvSpPr/>
            <p:nvPr/>
          </p:nvSpPr>
          <p:spPr>
            <a:xfrm>
              <a:off x="4468106" y="308456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24"/>
            <p:cNvSpPr/>
            <p:nvPr/>
          </p:nvSpPr>
          <p:spPr>
            <a:xfrm>
              <a:off x="4451553" y="309699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2" name="Google Shape;332;p24"/>
          <p:cNvGrpSpPr/>
          <p:nvPr/>
        </p:nvGrpSpPr>
        <p:grpSpPr>
          <a:xfrm>
            <a:off x="7046578" y="1934442"/>
            <a:ext cx="123008" cy="265270"/>
            <a:chOff x="6436978" y="1324842"/>
            <a:chExt cx="123008" cy="265270"/>
          </a:xfrm>
        </p:grpSpPr>
        <p:sp>
          <p:nvSpPr>
            <p:cNvPr id="333" name="Google Shape;333;p24"/>
            <p:cNvSpPr/>
            <p:nvPr/>
          </p:nvSpPr>
          <p:spPr>
            <a:xfrm>
              <a:off x="6453531" y="132484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4" name="Google Shape;334;p24"/>
            <p:cNvSpPr/>
            <p:nvPr/>
          </p:nvSpPr>
          <p:spPr>
            <a:xfrm>
              <a:off x="6436978" y="133726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5" name="Google Shape;335;p24"/>
          <p:cNvGrpSpPr/>
          <p:nvPr/>
        </p:nvGrpSpPr>
        <p:grpSpPr>
          <a:xfrm>
            <a:off x="7701553" y="3594517"/>
            <a:ext cx="123008" cy="265270"/>
            <a:chOff x="6939553" y="2832517"/>
            <a:chExt cx="123008" cy="265270"/>
          </a:xfrm>
        </p:grpSpPr>
        <p:sp>
          <p:nvSpPr>
            <p:cNvPr id="336" name="Google Shape;336;p24"/>
            <p:cNvSpPr/>
            <p:nvPr/>
          </p:nvSpPr>
          <p:spPr>
            <a:xfrm>
              <a:off x="6956106" y="283251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24"/>
            <p:cNvSpPr/>
            <p:nvPr/>
          </p:nvSpPr>
          <p:spPr>
            <a:xfrm>
              <a:off x="6939553" y="284494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ctrTitle" idx="4294967295"/>
          </p:nvPr>
        </p:nvSpPr>
        <p:spPr>
          <a:xfrm>
            <a:off x="855300" y="1991850"/>
            <a:ext cx="7433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5"/>
                </a:solidFill>
              </a:rPr>
              <a:t>89,526,124</a:t>
            </a:r>
            <a:endParaRPr sz="9600">
              <a:solidFill>
                <a:schemeClr val="accent5"/>
              </a:solidFill>
            </a:endParaRPr>
          </a:p>
        </p:txBody>
      </p:sp>
      <p:sp>
        <p:nvSpPr>
          <p:cNvPr id="343" name="Google Shape;343;p25"/>
          <p:cNvSpPr txBox="1">
            <a:spLocks noGrp="1"/>
          </p:cNvSpPr>
          <p:nvPr>
            <p:ph type="subTitle" idx="4294967295"/>
          </p:nvPr>
        </p:nvSpPr>
        <p:spPr>
          <a:xfrm>
            <a:off x="6811600" y="1991850"/>
            <a:ext cx="1930500" cy="11598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2000"/>
              <a:t>Whoa! That’s a big number, aren’t you proud?</a:t>
            </a:r>
            <a:endParaRPr sz="2000"/>
          </a:p>
        </p:txBody>
      </p:sp>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6"/>
          <p:cNvSpPr txBox="1">
            <a:spLocks noGrp="1"/>
          </p:cNvSpPr>
          <p:nvPr>
            <p:ph type="ctrTitle" idx="4294967295"/>
          </p:nvPr>
        </p:nvSpPr>
        <p:spPr>
          <a:xfrm>
            <a:off x="855300" y="809850"/>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350" name="Google Shape;350;p26"/>
          <p:cNvSpPr txBox="1">
            <a:spLocks noGrp="1"/>
          </p:cNvSpPr>
          <p:nvPr>
            <p:ph type="subTitle" idx="4294967295"/>
          </p:nvPr>
        </p:nvSpPr>
        <p:spPr>
          <a:xfrm>
            <a:off x="855300" y="1487508"/>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51" name="Google Shape;351;p26"/>
          <p:cNvSpPr txBox="1">
            <a:spLocks noGrp="1"/>
          </p:cNvSpPr>
          <p:nvPr>
            <p:ph type="ctrTitle" idx="4294967295"/>
          </p:nvPr>
        </p:nvSpPr>
        <p:spPr>
          <a:xfrm>
            <a:off x="855300" y="3438743"/>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52" name="Google Shape;352;p26"/>
          <p:cNvSpPr txBox="1">
            <a:spLocks noGrp="1"/>
          </p:cNvSpPr>
          <p:nvPr>
            <p:ph type="subTitle" idx="4294967295"/>
          </p:nvPr>
        </p:nvSpPr>
        <p:spPr>
          <a:xfrm>
            <a:off x="855300" y="4116400"/>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53" name="Google Shape;353;p26"/>
          <p:cNvSpPr txBox="1">
            <a:spLocks noGrp="1"/>
          </p:cNvSpPr>
          <p:nvPr>
            <p:ph type="ctrTitle" idx="4294967295"/>
          </p:nvPr>
        </p:nvSpPr>
        <p:spPr>
          <a:xfrm>
            <a:off x="855300" y="2124296"/>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54" name="Google Shape;354;p26"/>
          <p:cNvSpPr txBox="1">
            <a:spLocks noGrp="1"/>
          </p:cNvSpPr>
          <p:nvPr>
            <p:ph type="subTitle" idx="4294967295"/>
          </p:nvPr>
        </p:nvSpPr>
        <p:spPr>
          <a:xfrm>
            <a:off x="855300" y="2801954"/>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55" name="Google Shape;355;p2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51" name="Grupo 50">
            <a:extLst>
              <a:ext uri="{FF2B5EF4-FFF2-40B4-BE49-F238E27FC236}">
                <a16:creationId xmlns:a16="http://schemas.microsoft.com/office/drawing/2014/main" id="{4821C6E0-D628-1045-909A-C4A8E9F1A2C5}"/>
              </a:ext>
            </a:extLst>
          </p:cNvPr>
          <p:cNvGrpSpPr/>
          <p:nvPr/>
        </p:nvGrpSpPr>
        <p:grpSpPr>
          <a:xfrm>
            <a:off x="5274684" y="918580"/>
            <a:ext cx="3869316" cy="4436065"/>
            <a:chOff x="5419407" y="3281869"/>
            <a:chExt cx="743968" cy="852939"/>
          </a:xfrm>
        </p:grpSpPr>
        <p:sp>
          <p:nvSpPr>
            <p:cNvPr id="52" name="Google Shape;1068;p46">
              <a:extLst>
                <a:ext uri="{FF2B5EF4-FFF2-40B4-BE49-F238E27FC236}">
                  <a16:creationId xmlns:a16="http://schemas.microsoft.com/office/drawing/2014/main" id="{B93F5133-5C8E-934B-B826-EBAC0BE2DC05}"/>
                </a:ext>
              </a:extLst>
            </p:cNvPr>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069;p46">
              <a:extLst>
                <a:ext uri="{FF2B5EF4-FFF2-40B4-BE49-F238E27FC236}">
                  <a16:creationId xmlns:a16="http://schemas.microsoft.com/office/drawing/2014/main" id="{3AC24FBA-4ED8-8245-A6BA-5C9E0A28A55E}"/>
                </a:ext>
              </a:extLst>
            </p:cNvPr>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070;p46">
              <a:extLst>
                <a:ext uri="{FF2B5EF4-FFF2-40B4-BE49-F238E27FC236}">
                  <a16:creationId xmlns:a16="http://schemas.microsoft.com/office/drawing/2014/main" id="{96A492FF-83E4-294B-930B-8514120432DA}"/>
                </a:ext>
              </a:extLst>
            </p:cNvPr>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071;p46">
              <a:extLst>
                <a:ext uri="{FF2B5EF4-FFF2-40B4-BE49-F238E27FC236}">
                  <a16:creationId xmlns:a16="http://schemas.microsoft.com/office/drawing/2014/main" id="{85A43A36-855C-A74C-A88D-734B7B07382A}"/>
                </a:ext>
              </a:extLst>
            </p:cNvPr>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072;p46">
              <a:extLst>
                <a:ext uri="{FF2B5EF4-FFF2-40B4-BE49-F238E27FC236}">
                  <a16:creationId xmlns:a16="http://schemas.microsoft.com/office/drawing/2014/main" id="{4B93CDFD-74C4-5D42-A2DC-8F7483C7E160}"/>
                </a:ext>
              </a:extLst>
            </p:cNvPr>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073;p46">
              <a:extLst>
                <a:ext uri="{FF2B5EF4-FFF2-40B4-BE49-F238E27FC236}">
                  <a16:creationId xmlns:a16="http://schemas.microsoft.com/office/drawing/2014/main" id="{4B722715-C2F6-E64D-8C4E-3BA59EE8AA23}"/>
                </a:ext>
              </a:extLst>
            </p:cNvPr>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074;p46">
              <a:extLst>
                <a:ext uri="{FF2B5EF4-FFF2-40B4-BE49-F238E27FC236}">
                  <a16:creationId xmlns:a16="http://schemas.microsoft.com/office/drawing/2014/main" id="{AC7CD621-AFC8-C14E-9E8C-F2328893CEF3}"/>
                </a:ext>
              </a:extLst>
            </p:cNvPr>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075;p46">
              <a:extLst>
                <a:ext uri="{FF2B5EF4-FFF2-40B4-BE49-F238E27FC236}">
                  <a16:creationId xmlns:a16="http://schemas.microsoft.com/office/drawing/2014/main" id="{CA12BCA7-74AE-BF46-8EB3-819F21C956B5}"/>
                </a:ext>
              </a:extLst>
            </p:cNvPr>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076;p46">
              <a:extLst>
                <a:ext uri="{FF2B5EF4-FFF2-40B4-BE49-F238E27FC236}">
                  <a16:creationId xmlns:a16="http://schemas.microsoft.com/office/drawing/2014/main" id="{F97AE8BE-BC2B-4242-A443-A7F6A432F5AE}"/>
                </a:ext>
              </a:extLst>
            </p:cNvPr>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077;p46">
              <a:extLst>
                <a:ext uri="{FF2B5EF4-FFF2-40B4-BE49-F238E27FC236}">
                  <a16:creationId xmlns:a16="http://schemas.microsoft.com/office/drawing/2014/main" id="{94DC4B67-80DF-2344-9ED5-EF435CCA7EA6}"/>
                </a:ext>
              </a:extLst>
            </p:cNvPr>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078;p46">
              <a:extLst>
                <a:ext uri="{FF2B5EF4-FFF2-40B4-BE49-F238E27FC236}">
                  <a16:creationId xmlns:a16="http://schemas.microsoft.com/office/drawing/2014/main" id="{DC36F33E-C286-5749-8C38-78BBF737B3A1}"/>
                </a:ext>
              </a:extLst>
            </p:cNvPr>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079;p46">
              <a:extLst>
                <a:ext uri="{FF2B5EF4-FFF2-40B4-BE49-F238E27FC236}">
                  <a16:creationId xmlns:a16="http://schemas.microsoft.com/office/drawing/2014/main" id="{68421109-41A2-4149-B559-F20C73D93297}"/>
                </a:ext>
              </a:extLst>
            </p:cNvPr>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080;p46">
              <a:extLst>
                <a:ext uri="{FF2B5EF4-FFF2-40B4-BE49-F238E27FC236}">
                  <a16:creationId xmlns:a16="http://schemas.microsoft.com/office/drawing/2014/main" id="{9ED438A9-FB81-5745-8151-D7A1568703C2}"/>
                </a:ext>
              </a:extLst>
            </p:cNvPr>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081;p46">
              <a:extLst>
                <a:ext uri="{FF2B5EF4-FFF2-40B4-BE49-F238E27FC236}">
                  <a16:creationId xmlns:a16="http://schemas.microsoft.com/office/drawing/2014/main" id="{35D39084-2A5E-F94F-8FBB-ECA9C2B7839B}"/>
                </a:ext>
              </a:extLst>
            </p:cNvPr>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082;p46">
              <a:extLst>
                <a:ext uri="{FF2B5EF4-FFF2-40B4-BE49-F238E27FC236}">
                  <a16:creationId xmlns:a16="http://schemas.microsoft.com/office/drawing/2014/main" id="{1F33BEBB-932A-DF44-BD8B-79005F1955D5}"/>
                </a:ext>
              </a:extLst>
            </p:cNvPr>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083;p46">
              <a:extLst>
                <a:ext uri="{FF2B5EF4-FFF2-40B4-BE49-F238E27FC236}">
                  <a16:creationId xmlns:a16="http://schemas.microsoft.com/office/drawing/2014/main" id="{88F836FA-32D6-D54B-9585-669FAB5414FE}"/>
                </a:ext>
              </a:extLst>
            </p:cNvPr>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084;p46">
              <a:extLst>
                <a:ext uri="{FF2B5EF4-FFF2-40B4-BE49-F238E27FC236}">
                  <a16:creationId xmlns:a16="http://schemas.microsoft.com/office/drawing/2014/main" id="{F68D0A92-7731-1041-945E-31C5900B1570}"/>
                </a:ext>
              </a:extLst>
            </p:cNvPr>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085;p46">
              <a:extLst>
                <a:ext uri="{FF2B5EF4-FFF2-40B4-BE49-F238E27FC236}">
                  <a16:creationId xmlns:a16="http://schemas.microsoft.com/office/drawing/2014/main" id="{E6AB2160-6642-3941-9083-82414D72E258}"/>
                </a:ext>
              </a:extLst>
            </p:cNvPr>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086;p46">
              <a:extLst>
                <a:ext uri="{FF2B5EF4-FFF2-40B4-BE49-F238E27FC236}">
                  <a16:creationId xmlns:a16="http://schemas.microsoft.com/office/drawing/2014/main" id="{BE5EDE7C-673A-E740-BC0B-931F6D6DAF97}"/>
                </a:ext>
              </a:extLst>
            </p:cNvPr>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087;p46">
              <a:extLst>
                <a:ext uri="{FF2B5EF4-FFF2-40B4-BE49-F238E27FC236}">
                  <a16:creationId xmlns:a16="http://schemas.microsoft.com/office/drawing/2014/main" id="{E7066E60-596E-DB41-AAE5-08716DD92653}"/>
                </a:ext>
              </a:extLst>
            </p:cNvPr>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 Look on Data Generation every day</a:t>
            </a:r>
            <a:endParaRPr dirty="0"/>
          </a:p>
        </p:txBody>
      </p:sp>
      <p:sp>
        <p:nvSpPr>
          <p:cNvPr id="232" name="Google Shape;232;p18"/>
          <p:cNvSpPr txBox="1">
            <a:spLocks noGrp="1"/>
          </p:cNvSpPr>
          <p:nvPr>
            <p:ph type="body" idx="2"/>
          </p:nvPr>
        </p:nvSpPr>
        <p:spPr>
          <a:xfrm>
            <a:off x="5856506" y="3670441"/>
            <a:ext cx="2479500" cy="134181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Retail stores, educational academies, online websites, tourism organizations and many more…</a:t>
            </a:r>
            <a:endParaRPr sz="16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2" name="Grupo 31">
            <a:extLst>
              <a:ext uri="{FF2B5EF4-FFF2-40B4-BE49-F238E27FC236}">
                <a16:creationId xmlns:a16="http://schemas.microsoft.com/office/drawing/2014/main" id="{27D7F53F-206B-D74E-A127-965CDA9C634C}"/>
              </a:ext>
            </a:extLst>
          </p:cNvPr>
          <p:cNvGrpSpPr/>
          <p:nvPr/>
        </p:nvGrpSpPr>
        <p:grpSpPr>
          <a:xfrm>
            <a:off x="5959487" y="64626"/>
            <a:ext cx="2731502" cy="3852570"/>
            <a:chOff x="996049" y="1552369"/>
            <a:chExt cx="485510" cy="684774"/>
          </a:xfrm>
        </p:grpSpPr>
        <p:sp>
          <p:nvSpPr>
            <p:cNvPr id="33" name="Google Shape;902;p46">
              <a:extLst>
                <a:ext uri="{FF2B5EF4-FFF2-40B4-BE49-F238E27FC236}">
                  <a16:creationId xmlns:a16="http://schemas.microsoft.com/office/drawing/2014/main" id="{ADE9C839-9010-8F44-8D5C-E3A472A8B99B}"/>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03;p46">
              <a:extLst>
                <a:ext uri="{FF2B5EF4-FFF2-40B4-BE49-F238E27FC236}">
                  <a16:creationId xmlns:a16="http://schemas.microsoft.com/office/drawing/2014/main" id="{335A1274-4121-F84D-A635-1EB9A4CCFE56}"/>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04;p46">
              <a:extLst>
                <a:ext uri="{FF2B5EF4-FFF2-40B4-BE49-F238E27FC236}">
                  <a16:creationId xmlns:a16="http://schemas.microsoft.com/office/drawing/2014/main" id="{D4D1A8AE-09CD-CC43-8DB0-6EC46D024BAC}"/>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05;p46">
              <a:extLst>
                <a:ext uri="{FF2B5EF4-FFF2-40B4-BE49-F238E27FC236}">
                  <a16:creationId xmlns:a16="http://schemas.microsoft.com/office/drawing/2014/main" id="{E32FACC0-89B5-8948-A06C-5E60902068C6}"/>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06;p46">
              <a:extLst>
                <a:ext uri="{FF2B5EF4-FFF2-40B4-BE49-F238E27FC236}">
                  <a16:creationId xmlns:a16="http://schemas.microsoft.com/office/drawing/2014/main" id="{4A6F7ADA-2221-104F-873B-9FA176D3B94A}"/>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07;p46">
              <a:extLst>
                <a:ext uri="{FF2B5EF4-FFF2-40B4-BE49-F238E27FC236}">
                  <a16:creationId xmlns:a16="http://schemas.microsoft.com/office/drawing/2014/main" id="{6FA45E0E-0571-5847-9CB1-9A8F67DD1FB2}"/>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08;p46">
              <a:extLst>
                <a:ext uri="{FF2B5EF4-FFF2-40B4-BE49-F238E27FC236}">
                  <a16:creationId xmlns:a16="http://schemas.microsoft.com/office/drawing/2014/main" id="{FDC65089-E99B-9F4F-B5BA-243D808FEF48}"/>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09;p46">
              <a:extLst>
                <a:ext uri="{FF2B5EF4-FFF2-40B4-BE49-F238E27FC236}">
                  <a16:creationId xmlns:a16="http://schemas.microsoft.com/office/drawing/2014/main" id="{48445B42-FE69-8D4D-9417-D33EFDCF2293}"/>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10;p46">
              <a:extLst>
                <a:ext uri="{FF2B5EF4-FFF2-40B4-BE49-F238E27FC236}">
                  <a16:creationId xmlns:a16="http://schemas.microsoft.com/office/drawing/2014/main" id="{88ADB674-7131-1D4A-BBE7-E13B89F2D9DA}"/>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11;p46">
              <a:extLst>
                <a:ext uri="{FF2B5EF4-FFF2-40B4-BE49-F238E27FC236}">
                  <a16:creationId xmlns:a16="http://schemas.microsoft.com/office/drawing/2014/main" id="{D1BACE58-8B51-9149-8067-B322DC9159AA}"/>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12;p46">
              <a:extLst>
                <a:ext uri="{FF2B5EF4-FFF2-40B4-BE49-F238E27FC236}">
                  <a16:creationId xmlns:a16="http://schemas.microsoft.com/office/drawing/2014/main" id="{F8D6A5C9-4FFB-A248-BDA4-38A8096B9E73}"/>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13;p46">
              <a:extLst>
                <a:ext uri="{FF2B5EF4-FFF2-40B4-BE49-F238E27FC236}">
                  <a16:creationId xmlns:a16="http://schemas.microsoft.com/office/drawing/2014/main" id="{FE86E837-BB1E-B74A-B389-AEC13F0C61F2}"/>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14;p46">
              <a:extLst>
                <a:ext uri="{FF2B5EF4-FFF2-40B4-BE49-F238E27FC236}">
                  <a16:creationId xmlns:a16="http://schemas.microsoft.com/office/drawing/2014/main" id="{6A7E626B-EC52-C543-9825-21491672C695}"/>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15;p46">
              <a:extLst>
                <a:ext uri="{FF2B5EF4-FFF2-40B4-BE49-F238E27FC236}">
                  <a16:creationId xmlns:a16="http://schemas.microsoft.com/office/drawing/2014/main" id="{16031D86-5C06-5541-B19C-2F3BE6E5E671}"/>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16;p46">
              <a:extLst>
                <a:ext uri="{FF2B5EF4-FFF2-40B4-BE49-F238E27FC236}">
                  <a16:creationId xmlns:a16="http://schemas.microsoft.com/office/drawing/2014/main" id="{D02F4EFF-AE49-6145-B72E-D27550E83D7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17;p46">
              <a:extLst>
                <a:ext uri="{FF2B5EF4-FFF2-40B4-BE49-F238E27FC236}">
                  <a16:creationId xmlns:a16="http://schemas.microsoft.com/office/drawing/2014/main" id="{FC115EF8-11A8-2548-AFA3-23752B46CF20}"/>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18;p46">
              <a:extLst>
                <a:ext uri="{FF2B5EF4-FFF2-40B4-BE49-F238E27FC236}">
                  <a16:creationId xmlns:a16="http://schemas.microsoft.com/office/drawing/2014/main" id="{E54C2B83-DC51-444F-A417-DFC3D42DBE81}"/>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19;p46">
              <a:extLst>
                <a:ext uri="{FF2B5EF4-FFF2-40B4-BE49-F238E27FC236}">
                  <a16:creationId xmlns:a16="http://schemas.microsoft.com/office/drawing/2014/main" id="{3C5A5D38-ECBB-CA4B-AC3D-53B44E8CED8C}"/>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20;p46">
              <a:extLst>
                <a:ext uri="{FF2B5EF4-FFF2-40B4-BE49-F238E27FC236}">
                  <a16:creationId xmlns:a16="http://schemas.microsoft.com/office/drawing/2014/main" id="{92428EE1-2A41-C04D-AFDA-1E0CDC80C136}"/>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21;p46">
              <a:extLst>
                <a:ext uri="{FF2B5EF4-FFF2-40B4-BE49-F238E27FC236}">
                  <a16:creationId xmlns:a16="http://schemas.microsoft.com/office/drawing/2014/main" id="{6F68255C-138C-7747-B125-83E496D55536}"/>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22;p46">
              <a:extLst>
                <a:ext uri="{FF2B5EF4-FFF2-40B4-BE49-F238E27FC236}">
                  <a16:creationId xmlns:a16="http://schemas.microsoft.com/office/drawing/2014/main" id="{DB2A7262-131B-3145-82C2-BA186A086260}"/>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23;p46">
              <a:extLst>
                <a:ext uri="{FF2B5EF4-FFF2-40B4-BE49-F238E27FC236}">
                  <a16:creationId xmlns:a16="http://schemas.microsoft.com/office/drawing/2014/main" id="{555CBBFA-96D6-8B44-975E-7FFF594F6517}"/>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24;p46">
              <a:extLst>
                <a:ext uri="{FF2B5EF4-FFF2-40B4-BE49-F238E27FC236}">
                  <a16:creationId xmlns:a16="http://schemas.microsoft.com/office/drawing/2014/main" id="{D916518A-D3DC-E546-87A7-451A44B96F8C}"/>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25;p46">
              <a:extLst>
                <a:ext uri="{FF2B5EF4-FFF2-40B4-BE49-F238E27FC236}">
                  <a16:creationId xmlns:a16="http://schemas.microsoft.com/office/drawing/2014/main" id="{0E9F9831-8332-784A-88BF-5AE2B538CAA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26;p46">
              <a:extLst>
                <a:ext uri="{FF2B5EF4-FFF2-40B4-BE49-F238E27FC236}">
                  <a16:creationId xmlns:a16="http://schemas.microsoft.com/office/drawing/2014/main" id="{20290011-3A1B-2E45-971D-9279BC3E928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58" name="Picture 57">
            <a:extLst>
              <a:ext uri="{FF2B5EF4-FFF2-40B4-BE49-F238E27FC236}">
                <a16:creationId xmlns:a16="http://schemas.microsoft.com/office/drawing/2014/main" id="{66D2B9B1-ABC5-4CD4-BE94-7DAF4938B7DC}"/>
              </a:ext>
            </a:extLst>
          </p:cNvPr>
          <p:cNvPicPr>
            <a:picLocks noChangeAspect="1"/>
          </p:cNvPicPr>
          <p:nvPr/>
        </p:nvPicPr>
        <p:blipFill rotWithShape="1">
          <a:blip r:embed="rId3"/>
          <a:srcRect t="27958" b="7242"/>
          <a:stretch/>
        </p:blipFill>
        <p:spPr>
          <a:xfrm>
            <a:off x="841365" y="1263990"/>
            <a:ext cx="4948747" cy="37634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382" name="Google Shape;382;p2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383" name="Google Shape;383;p27"/>
          <p:cNvSpPr/>
          <p:nvPr/>
        </p:nvSpPr>
        <p:spPr>
          <a:xfrm>
            <a:off x="5632317"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3</a:t>
            </a:r>
            <a:endParaRPr>
              <a:solidFill>
                <a:schemeClr val="accent2"/>
              </a:solidFill>
              <a:latin typeface="Barlow Light"/>
              <a:ea typeface="Barlow Light"/>
              <a:cs typeface="Barlow Light"/>
              <a:sym typeface="Barlow Light"/>
            </a:endParaRPr>
          </a:p>
        </p:txBody>
      </p:sp>
      <p:sp>
        <p:nvSpPr>
          <p:cNvPr id="384" name="Google Shape;384;p27"/>
          <p:cNvSpPr txBox="1"/>
          <p:nvPr/>
        </p:nvSpPr>
        <p:spPr>
          <a:xfrm>
            <a:off x="6167068"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
        <p:nvSpPr>
          <p:cNvPr id="385" name="Google Shape;385;p27"/>
          <p:cNvSpPr/>
          <p:nvPr/>
        </p:nvSpPr>
        <p:spPr>
          <a:xfrm>
            <a:off x="0" y="1723389"/>
            <a:ext cx="3546900" cy="669000"/>
          </a:xfrm>
          <a:prstGeom prst="homePlate">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1</a:t>
            </a:r>
            <a:endParaRPr>
              <a:solidFill>
                <a:schemeClr val="accent2"/>
              </a:solidFill>
              <a:latin typeface="Barlow Light"/>
              <a:ea typeface="Barlow Light"/>
              <a:cs typeface="Barlow Light"/>
              <a:sym typeface="Barlow Light"/>
            </a:endParaRPr>
          </a:p>
        </p:txBody>
      </p:sp>
      <p:sp>
        <p:nvSpPr>
          <p:cNvPr id="386" name="Google Shape;386;p27"/>
          <p:cNvSpPr txBox="1"/>
          <p:nvPr/>
        </p:nvSpPr>
        <p:spPr>
          <a:xfrm>
            <a:off x="655350"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
        <p:nvSpPr>
          <p:cNvPr id="387" name="Google Shape;387;p27"/>
          <p:cNvSpPr/>
          <p:nvPr/>
        </p:nvSpPr>
        <p:spPr>
          <a:xfrm>
            <a:off x="2944204"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2</a:t>
            </a:r>
            <a:endParaRPr>
              <a:solidFill>
                <a:schemeClr val="accent2"/>
              </a:solidFill>
              <a:latin typeface="Barlow Light"/>
              <a:ea typeface="Barlow Light"/>
              <a:cs typeface="Barlow Light"/>
              <a:sym typeface="Barlow Light"/>
            </a:endParaRPr>
          </a:p>
        </p:txBody>
      </p:sp>
      <p:sp>
        <p:nvSpPr>
          <p:cNvPr id="388" name="Google Shape;388;p27"/>
          <p:cNvSpPr txBox="1"/>
          <p:nvPr/>
        </p:nvSpPr>
        <p:spPr>
          <a:xfrm>
            <a:off x="3478947"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94" name="Google Shape;394;p28"/>
          <p:cNvSpPr txBox="1">
            <a:spLocks noGrp="1"/>
          </p:cNvSpPr>
          <p:nvPr>
            <p:ph type="body" idx="1"/>
          </p:nvPr>
        </p:nvSpPr>
        <p:spPr>
          <a:xfrm>
            <a:off x="855300"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95" name="Google Shape;395;p28"/>
          <p:cNvSpPr txBox="1">
            <a:spLocks noGrp="1"/>
          </p:cNvSpPr>
          <p:nvPr>
            <p:ph type="body" idx="2"/>
          </p:nvPr>
        </p:nvSpPr>
        <p:spPr>
          <a:xfrm>
            <a:off x="3414199"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96" name="Google Shape;396;p28"/>
          <p:cNvSpPr txBox="1">
            <a:spLocks noGrp="1"/>
          </p:cNvSpPr>
          <p:nvPr>
            <p:ph type="body" idx="3"/>
          </p:nvPr>
        </p:nvSpPr>
        <p:spPr>
          <a:xfrm>
            <a:off x="5973097"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97" name="Google Shape;397;p2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398" name="Google Shape;398;p28"/>
          <p:cNvSpPr txBox="1">
            <a:spLocks noGrp="1"/>
          </p:cNvSpPr>
          <p:nvPr>
            <p:ph type="body" idx="1"/>
          </p:nvPr>
        </p:nvSpPr>
        <p:spPr>
          <a:xfrm>
            <a:off x="855300"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99" name="Google Shape;399;p28"/>
          <p:cNvSpPr txBox="1">
            <a:spLocks noGrp="1"/>
          </p:cNvSpPr>
          <p:nvPr>
            <p:ph type="body" idx="2"/>
          </p:nvPr>
        </p:nvSpPr>
        <p:spPr>
          <a:xfrm>
            <a:off x="3414199"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400" name="Google Shape;400;p28"/>
          <p:cNvSpPr txBox="1">
            <a:spLocks noGrp="1"/>
          </p:cNvSpPr>
          <p:nvPr>
            <p:ph type="body" idx="3"/>
          </p:nvPr>
        </p:nvSpPr>
        <p:spPr>
          <a:xfrm>
            <a:off x="5973097"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You can insert graphs from Excel or Google Sheets</a:t>
            </a:r>
            <a:endParaRPr/>
          </a:p>
        </p:txBody>
      </p:sp>
      <p:sp>
        <p:nvSpPr>
          <p:cNvPr id="406" name="Google Shape;406;p2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cxnSp>
        <p:nvCxnSpPr>
          <p:cNvPr id="407" name="Google Shape;407;p29"/>
          <p:cNvCxnSpPr/>
          <p:nvPr/>
        </p:nvCxnSpPr>
        <p:spPr>
          <a:xfrm>
            <a:off x="952500" y="1074701"/>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08" name="Google Shape;408;p29"/>
          <p:cNvCxnSpPr/>
          <p:nvPr/>
        </p:nvCxnSpPr>
        <p:spPr>
          <a:xfrm>
            <a:off x="952500" y="1784183"/>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09" name="Google Shape;409;p29"/>
          <p:cNvCxnSpPr/>
          <p:nvPr/>
        </p:nvCxnSpPr>
        <p:spPr>
          <a:xfrm>
            <a:off x="952500" y="2493664"/>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10" name="Google Shape;410;p29"/>
          <p:cNvCxnSpPr/>
          <p:nvPr/>
        </p:nvCxnSpPr>
        <p:spPr>
          <a:xfrm>
            <a:off x="952500" y="3203146"/>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11" name="Google Shape;411;p29"/>
          <p:cNvCxnSpPr/>
          <p:nvPr/>
        </p:nvCxnSpPr>
        <p:spPr>
          <a:xfrm>
            <a:off x="952500" y="3934526"/>
            <a:ext cx="7239000" cy="0"/>
          </a:xfrm>
          <a:prstGeom prst="straightConnector1">
            <a:avLst/>
          </a:prstGeom>
          <a:noFill/>
          <a:ln w="9525" cap="flat" cmpd="sng">
            <a:solidFill>
              <a:schemeClr val="accent5"/>
            </a:solidFill>
            <a:prstDash val="solid"/>
            <a:round/>
            <a:headEnd type="none" w="med" len="med"/>
            <a:tailEnd type="none" w="med" len="med"/>
          </a:ln>
        </p:spPr>
      </p:cxnSp>
      <p:sp>
        <p:nvSpPr>
          <p:cNvPr id="412" name="Google Shape;412;p29"/>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4000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3000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2000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1000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4400"/>
              </a:spcAft>
              <a:buNone/>
            </a:pPr>
            <a:r>
              <a:rPr lang="en" sz="1000">
                <a:solidFill>
                  <a:schemeClr val="dk2"/>
                </a:solidFill>
                <a:latin typeface="Barlow Light"/>
                <a:ea typeface="Barlow Light"/>
                <a:cs typeface="Barlow Light"/>
                <a:sym typeface="Barlow Light"/>
              </a:rPr>
              <a:t>0</a:t>
            </a:r>
            <a:endParaRPr sz="1000">
              <a:solidFill>
                <a:schemeClr val="dk2"/>
              </a:solidFill>
              <a:latin typeface="Barlow Light"/>
              <a:ea typeface="Barlow Light"/>
              <a:cs typeface="Barlow Light"/>
              <a:sym typeface="Barlow Light"/>
            </a:endParaRPr>
          </a:p>
        </p:txBody>
      </p:sp>
      <p:sp>
        <p:nvSpPr>
          <p:cNvPr id="413" name="Google Shape;413;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443" name="Google Shape;443;p31"/>
          <p:cNvGrpSpPr/>
          <p:nvPr/>
        </p:nvGrpSpPr>
        <p:grpSpPr>
          <a:xfrm>
            <a:off x="5468902" y="465959"/>
            <a:ext cx="2736410" cy="4222433"/>
            <a:chOff x="2112475" y="238125"/>
            <a:chExt cx="3395050" cy="5238750"/>
          </a:xfrm>
        </p:grpSpPr>
        <p:sp>
          <p:nvSpPr>
            <p:cNvPr id="444" name="Google Shape;444;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8" name="Google Shape;448;p31"/>
          <p:cNvPicPr preferRelativeResize="0"/>
          <p:nvPr/>
        </p:nvPicPr>
        <p:blipFill>
          <a:blip r:embed="rId3">
            <a:alphaModFix/>
          </a:blip>
          <a:stretch>
            <a:fillRect/>
          </a:stretch>
        </p:blipFill>
        <p:spPr>
          <a:xfrm>
            <a:off x="5536488" y="863136"/>
            <a:ext cx="2597800" cy="3463726"/>
          </a:xfrm>
          <a:prstGeom prst="rect">
            <a:avLst/>
          </a:prstGeom>
          <a:noFill/>
          <a:ln>
            <a:noFill/>
          </a:ln>
        </p:spPr>
      </p:pic>
      <p:sp>
        <p:nvSpPr>
          <p:cNvPr id="449" name="Google Shape;449;p31"/>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a:solidFill>
                  <a:schemeClr val="accent1"/>
                </a:solidFill>
                <a:latin typeface="Barlow"/>
                <a:ea typeface="Barlow"/>
                <a:cs typeface="Barlow"/>
                <a:sym typeface="Barlow"/>
              </a:rPr>
              <a:t>TABLET PROJECT</a:t>
            </a:r>
            <a:endParaRPr sz="2600"/>
          </a:p>
        </p:txBody>
      </p:sp>
      <p:sp>
        <p:nvSpPr>
          <p:cNvPr id="450" name="Google Shape;450;p31"/>
          <p:cNvSpPr txBox="1">
            <a:spLocks noGrp="1"/>
          </p:cNvSpPr>
          <p:nvPr>
            <p:ph type="body" idx="4294967295"/>
          </p:nvPr>
        </p:nvSpPr>
        <p:spPr>
          <a:xfrm>
            <a:off x="2737000" y="373650"/>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t>Show and explain your web, app or software projects using these gadget templates.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33"/>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69" name="Google Shape;469;p33"/>
          <p:cNvSpPr txBox="1">
            <a:spLocks noGrp="1"/>
          </p:cNvSpPr>
          <p:nvPr>
            <p:ph type="ctrTitle" idx="4294967295"/>
          </p:nvPr>
        </p:nvSpPr>
        <p:spPr>
          <a:xfrm>
            <a:off x="855300" y="1991850"/>
            <a:ext cx="2606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THANKS!</a:t>
            </a:r>
            <a:endParaRPr sz="4800"/>
          </a:p>
        </p:txBody>
      </p:sp>
      <p:sp>
        <p:nvSpPr>
          <p:cNvPr id="470" name="Google Shape;470;p33"/>
          <p:cNvSpPr txBox="1">
            <a:spLocks noGrp="1"/>
          </p:cNvSpPr>
          <p:nvPr>
            <p:ph type="subTitle" idx="4294967295"/>
          </p:nvPr>
        </p:nvSpPr>
        <p:spPr>
          <a:xfrm>
            <a:off x="3548950" y="1740600"/>
            <a:ext cx="2339100" cy="16623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solidFill>
                  <a:schemeClr val="accent2"/>
                </a:solidFill>
              </a:rPr>
              <a:t>Any questions? You can find me at @username &amp; user@mail.me</a:t>
            </a:r>
            <a:endParaRPr sz="1800">
              <a:solidFill>
                <a:schemeClr val="accent2"/>
              </a:solidFill>
            </a:endParaRPr>
          </a:p>
        </p:txBody>
      </p:sp>
      <p:sp>
        <p:nvSpPr>
          <p:cNvPr id="471" name="Google Shape;471;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477" name="Google Shape;477;p34"/>
          <p:cNvSpPr txBox="1">
            <a:spLocks noGrp="1"/>
          </p:cNvSpPr>
          <p:nvPr>
            <p:ph type="body" idx="1"/>
          </p:nvPr>
        </p:nvSpPr>
        <p:spPr>
          <a:xfrm>
            <a:off x="855300" y="1353950"/>
            <a:ext cx="67638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a:p>
          <a:p>
            <a:pPr marL="457200" lvl="0" indent="-381000" algn="l" rtl="0">
              <a:lnSpc>
                <a:spcPct val="115000"/>
              </a:lnSpc>
              <a:spcBef>
                <a:spcPts val="0"/>
              </a:spcBef>
              <a:spcAft>
                <a:spcPts val="0"/>
              </a:spcAft>
              <a:buSzPts val="2400"/>
              <a:buChar char="╸"/>
            </a:pPr>
            <a:r>
              <a:rPr lang="en"/>
              <a:t>Illustrations by </a:t>
            </a:r>
            <a:r>
              <a:rPr lang="en" u="sng">
                <a:solidFill>
                  <a:schemeClr val="hlink"/>
                </a:solidFill>
                <a:hlinkClick r:id="rId5"/>
              </a:rPr>
              <a:t>Pixsellz</a:t>
            </a:r>
            <a:endParaRPr/>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484" name="Google Shape;484;p35"/>
          <p:cNvSpPr txBox="1">
            <a:spLocks noGrp="1"/>
          </p:cNvSpPr>
          <p:nvPr>
            <p:ph type="body" idx="1"/>
          </p:nvPr>
        </p:nvSpPr>
        <p:spPr>
          <a:xfrm>
            <a:off x="855300" y="1353949"/>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Barlow Bold</a:t>
            </a:r>
            <a:endParaRPr sz="1800"/>
          </a:p>
          <a:p>
            <a:pPr marL="457200" lvl="0" indent="-342900" algn="l" rtl="0">
              <a:lnSpc>
                <a:spcPct val="115000"/>
              </a:lnSpc>
              <a:spcBef>
                <a:spcPts val="0"/>
              </a:spcBef>
              <a:spcAft>
                <a:spcPts val="0"/>
              </a:spcAft>
              <a:buSzPts val="1800"/>
              <a:buChar char="╸"/>
            </a:pPr>
            <a:r>
              <a:rPr lang="en" sz="1800"/>
              <a:t>Body copy: Barlow Light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https://www.fontsquirrel.com/fonts/barlow</a:t>
            </a:r>
            <a:endParaRPr sz="1800"/>
          </a:p>
          <a:p>
            <a:pPr marL="0" lvl="0" indent="0" algn="l" rtl="0">
              <a:lnSpc>
                <a:spcPct val="115000"/>
              </a:lnSpc>
              <a:spcBef>
                <a:spcPts val="800"/>
              </a:spcBef>
              <a:spcAft>
                <a:spcPts val="800"/>
              </a:spcAft>
              <a:buNone/>
            </a:pPr>
            <a:endParaRPr sz="1800"/>
          </a:p>
        </p:txBody>
      </p:sp>
      <p:sp>
        <p:nvSpPr>
          <p:cNvPr id="485" name="Google Shape;485;p35"/>
          <p:cNvSpPr txBox="1"/>
          <p:nvPr/>
        </p:nvSpPr>
        <p:spPr>
          <a:xfrm>
            <a:off x="855300" y="4104575"/>
            <a:ext cx="7433400" cy="537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2"/>
                </a:solidFill>
                <a:latin typeface="Barlow Light"/>
                <a:ea typeface="Barlow Light"/>
                <a:cs typeface="Barlow Light"/>
                <a:sym typeface="Barlow Light"/>
              </a:rPr>
              <a:t>You don’t need to keep this slide in your presentation. It’s only here to serve you as a design guide if you need to create new slides or download the fonts to edit the presentation in PowerPoint®</a:t>
            </a:r>
            <a:endParaRPr sz="1000">
              <a:solidFill>
                <a:schemeClr val="accent2"/>
              </a:solidFill>
              <a:latin typeface="Barlow Light"/>
              <a:ea typeface="Barlow Light"/>
              <a:cs typeface="Barlow Light"/>
              <a:sym typeface="Barlow Light"/>
            </a:endParaRPr>
          </a:p>
          <a:p>
            <a:pPr marL="0" marR="0" lvl="0" indent="0" algn="l" rtl="0">
              <a:lnSpc>
                <a:spcPct val="115000"/>
              </a:lnSpc>
              <a:spcBef>
                <a:spcPts val="800"/>
              </a:spcBef>
              <a:spcAft>
                <a:spcPts val="0"/>
              </a:spcAft>
              <a:buNone/>
            </a:pPr>
            <a:endParaRPr sz="1000">
              <a:solidFill>
                <a:schemeClr val="accent2"/>
              </a:solidFill>
              <a:latin typeface="Barlow Light"/>
              <a:ea typeface="Barlow Light"/>
              <a:cs typeface="Barlow Light"/>
              <a:sym typeface="Barlow Light"/>
            </a:endParaRPr>
          </a:p>
          <a:p>
            <a:pPr marL="0" marR="0" lvl="0" indent="0" algn="l" rtl="0">
              <a:lnSpc>
                <a:spcPct val="115000"/>
              </a:lnSpc>
              <a:spcBef>
                <a:spcPts val="800"/>
              </a:spcBef>
              <a:spcAft>
                <a:spcPts val="800"/>
              </a:spcAft>
              <a:buNone/>
            </a:pPr>
            <a:endParaRPr sz="1000">
              <a:solidFill>
                <a:schemeClr val="accent2"/>
              </a:solidFill>
              <a:latin typeface="Barlow Light"/>
              <a:ea typeface="Barlow Light"/>
              <a:cs typeface="Barlow Light"/>
              <a:sym typeface="Barlow Light"/>
            </a:endParaRPr>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 EXTRA RESOURCES</a:t>
            </a:r>
            <a:endParaRPr/>
          </a:p>
        </p:txBody>
      </p:sp>
      <p:sp>
        <p:nvSpPr>
          <p:cNvPr id="492" name="Google Shape;492;p36"/>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grpSp>
        <p:nvGrpSpPr>
          <p:cNvPr id="54" name="Grupo 53">
            <a:extLst>
              <a:ext uri="{FF2B5EF4-FFF2-40B4-BE49-F238E27FC236}">
                <a16:creationId xmlns:a16="http://schemas.microsoft.com/office/drawing/2014/main" id="{C1C0CF39-E114-3949-A27F-1C46512C1BF9}"/>
              </a:ext>
            </a:extLst>
          </p:cNvPr>
          <p:cNvGrpSpPr/>
          <p:nvPr/>
        </p:nvGrpSpPr>
        <p:grpSpPr>
          <a:xfrm>
            <a:off x="5051577" y="597671"/>
            <a:ext cx="3378214" cy="3959923"/>
            <a:chOff x="7017258" y="4131327"/>
            <a:chExt cx="583504" cy="683980"/>
          </a:xfrm>
        </p:grpSpPr>
        <p:sp>
          <p:nvSpPr>
            <p:cNvPr id="55"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523" name="Google Shape;523;p3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524" name="Google Shape;524;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DEC</a:t>
            </a:r>
            <a:endParaRPr sz="1000">
              <a:solidFill>
                <a:schemeClr val="dk1"/>
              </a:solidFill>
              <a:latin typeface="Barlow Light"/>
              <a:ea typeface="Barlow Light"/>
              <a:cs typeface="Barlow Light"/>
              <a:sym typeface="Barlow Light"/>
            </a:endParaRPr>
          </a:p>
        </p:txBody>
      </p:sp>
      <p:sp>
        <p:nvSpPr>
          <p:cNvPr id="525" name="Google Shape;525;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NOV</a:t>
            </a:r>
            <a:endParaRPr sz="1000">
              <a:solidFill>
                <a:schemeClr val="dk1"/>
              </a:solidFill>
              <a:latin typeface="Barlow Light"/>
              <a:ea typeface="Barlow Light"/>
              <a:cs typeface="Barlow Light"/>
              <a:sym typeface="Barlow Light"/>
            </a:endParaRPr>
          </a:p>
        </p:txBody>
      </p:sp>
      <p:sp>
        <p:nvSpPr>
          <p:cNvPr id="526" name="Google Shape;526;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OCT</a:t>
            </a:r>
            <a:endParaRPr sz="1000">
              <a:solidFill>
                <a:schemeClr val="dk1"/>
              </a:solidFill>
              <a:latin typeface="Barlow Light"/>
              <a:ea typeface="Barlow Light"/>
              <a:cs typeface="Barlow Light"/>
              <a:sym typeface="Barlow Light"/>
            </a:endParaRPr>
          </a:p>
        </p:txBody>
      </p:sp>
      <p:sp>
        <p:nvSpPr>
          <p:cNvPr id="527" name="Google Shape;527;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SEP</a:t>
            </a:r>
            <a:endParaRPr sz="1000">
              <a:solidFill>
                <a:schemeClr val="dk1"/>
              </a:solidFill>
              <a:latin typeface="Barlow Light"/>
              <a:ea typeface="Barlow Light"/>
              <a:cs typeface="Barlow Light"/>
              <a:sym typeface="Barlow Light"/>
            </a:endParaRPr>
          </a:p>
        </p:txBody>
      </p:sp>
      <p:sp>
        <p:nvSpPr>
          <p:cNvPr id="528" name="Google Shape;528;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AUG</a:t>
            </a:r>
            <a:endParaRPr sz="1000">
              <a:solidFill>
                <a:schemeClr val="dk1"/>
              </a:solidFill>
              <a:latin typeface="Barlow Light"/>
              <a:ea typeface="Barlow Light"/>
              <a:cs typeface="Barlow Light"/>
              <a:sym typeface="Barlow Light"/>
            </a:endParaRPr>
          </a:p>
        </p:txBody>
      </p:sp>
      <p:sp>
        <p:nvSpPr>
          <p:cNvPr id="529" name="Google Shape;529;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JUL</a:t>
            </a:r>
            <a:endParaRPr sz="1000">
              <a:solidFill>
                <a:schemeClr val="dk1"/>
              </a:solidFill>
              <a:latin typeface="Barlow Light"/>
              <a:ea typeface="Barlow Light"/>
              <a:cs typeface="Barlow Light"/>
              <a:sym typeface="Barlow Light"/>
            </a:endParaRPr>
          </a:p>
        </p:txBody>
      </p:sp>
      <p:sp>
        <p:nvSpPr>
          <p:cNvPr id="530" name="Google Shape;530;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JUN</a:t>
            </a:r>
            <a:endParaRPr sz="1000">
              <a:solidFill>
                <a:schemeClr val="dk1"/>
              </a:solidFill>
              <a:latin typeface="Barlow Light"/>
              <a:ea typeface="Barlow Light"/>
              <a:cs typeface="Barlow Light"/>
              <a:sym typeface="Barlow Light"/>
            </a:endParaRPr>
          </a:p>
        </p:txBody>
      </p:sp>
      <p:sp>
        <p:nvSpPr>
          <p:cNvPr id="531" name="Google Shape;531;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MAY</a:t>
            </a:r>
            <a:endParaRPr sz="1000">
              <a:solidFill>
                <a:schemeClr val="dk1"/>
              </a:solidFill>
              <a:latin typeface="Barlow Light"/>
              <a:ea typeface="Barlow Light"/>
              <a:cs typeface="Barlow Light"/>
              <a:sym typeface="Barlow Light"/>
            </a:endParaRPr>
          </a:p>
        </p:txBody>
      </p:sp>
      <p:sp>
        <p:nvSpPr>
          <p:cNvPr id="532" name="Google Shape;532;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APR</a:t>
            </a:r>
            <a:endParaRPr sz="1000">
              <a:solidFill>
                <a:schemeClr val="dk1"/>
              </a:solidFill>
              <a:latin typeface="Barlow Light"/>
              <a:ea typeface="Barlow Light"/>
              <a:cs typeface="Barlow Light"/>
              <a:sym typeface="Barlow Light"/>
            </a:endParaRPr>
          </a:p>
        </p:txBody>
      </p:sp>
      <p:sp>
        <p:nvSpPr>
          <p:cNvPr id="533" name="Google Shape;533;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MAR</a:t>
            </a:r>
            <a:endParaRPr sz="1000">
              <a:solidFill>
                <a:schemeClr val="dk1"/>
              </a:solidFill>
              <a:latin typeface="Barlow Light"/>
              <a:ea typeface="Barlow Light"/>
              <a:cs typeface="Barlow Light"/>
              <a:sym typeface="Barlow Light"/>
            </a:endParaRPr>
          </a:p>
        </p:txBody>
      </p:sp>
      <p:sp>
        <p:nvSpPr>
          <p:cNvPr id="534" name="Google Shape;534;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FEB</a:t>
            </a:r>
            <a:endParaRPr sz="1000">
              <a:solidFill>
                <a:schemeClr val="dk1"/>
              </a:solidFill>
              <a:latin typeface="Barlow Light"/>
              <a:ea typeface="Barlow Light"/>
              <a:cs typeface="Barlow Light"/>
              <a:sym typeface="Barlow Light"/>
            </a:endParaRPr>
          </a:p>
        </p:txBody>
      </p:sp>
      <p:sp>
        <p:nvSpPr>
          <p:cNvPr id="535" name="Google Shape;535;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JAN</a:t>
            </a:r>
            <a:endParaRPr sz="1000">
              <a:solidFill>
                <a:schemeClr val="dk1"/>
              </a:solidFill>
              <a:latin typeface="Barlow Light"/>
              <a:ea typeface="Barlow Light"/>
              <a:cs typeface="Barlow Light"/>
              <a:sym typeface="Barlow Light"/>
            </a:endParaRPr>
          </a:p>
        </p:txBody>
      </p:sp>
      <p:sp>
        <p:nvSpPr>
          <p:cNvPr id="536" name="Google Shape;536;p37"/>
          <p:cNvSpPr/>
          <p:nvPr/>
        </p:nvSpPr>
        <p:spPr>
          <a:xfrm>
            <a:off x="0" y="2755950"/>
            <a:ext cx="637200" cy="393600"/>
          </a:xfrm>
          <a:prstGeom prst="homePlate">
            <a:avLst>
              <a:gd name="adj" fmla="val 32030"/>
            </a:avLst>
          </a:prstGeom>
          <a:gradFill>
            <a:gsLst>
              <a:gs pos="0">
                <a:schemeClr val="accent6"/>
              </a:gs>
              <a:gs pos="100000">
                <a:schemeClr val="accent5"/>
              </a:gs>
            </a:gsLst>
            <a:lin ang="2700006" scaled="0"/>
          </a:gra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37" name="Google Shape;537;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38" name="Google Shape;538;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39" name="Google Shape;539;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0" name="Google Shape;540;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cxnSp>
        <p:nvCxnSpPr>
          <p:cNvPr id="541" name="Google Shape;541;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2" name="Google Shape;542;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cxnSp>
        <p:nvCxnSpPr>
          <p:cNvPr id="543" name="Google Shape;543;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4" name="Google Shape;544;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cxnSp>
        <p:nvCxnSpPr>
          <p:cNvPr id="545" name="Google Shape;545;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6" name="Google Shape;546;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cxnSp>
        <p:nvCxnSpPr>
          <p:cNvPr id="547" name="Google Shape;547;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8" name="Google Shape;548;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49" name="Google Shape;549;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0" name="Google Shape;550;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cxnSp>
        <p:nvCxnSpPr>
          <p:cNvPr id="551" name="Google Shape;551;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2" name="Google Shape;552;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cxnSp>
        <p:nvCxnSpPr>
          <p:cNvPr id="553" name="Google Shape;553;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4" name="Google Shape;554;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55" name="Google Shape;555;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cxnSp>
        <p:nvCxnSpPr>
          <p:cNvPr id="557" name="Google Shape;557;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8" name="Google Shape;558;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cxnSp>
        <p:nvCxnSpPr>
          <p:cNvPr id="559" name="Google Shape;559;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60" name="Google Shape;560;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566" name="Google Shape;566;p3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567" name="Google Shape;567;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38"/>
          <p:cNvGrpSpPr/>
          <p:nvPr/>
        </p:nvGrpSpPr>
        <p:grpSpPr>
          <a:xfrm>
            <a:off x="1786339" y="1703401"/>
            <a:ext cx="473400" cy="473400"/>
            <a:chOff x="1786339" y="1703401"/>
            <a:chExt cx="473400" cy="473400"/>
          </a:xfrm>
        </p:grpSpPr>
        <p:sp>
          <p:nvSpPr>
            <p:cNvPr id="570"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1</a:t>
              </a:r>
              <a:endParaRPr sz="600">
                <a:solidFill>
                  <a:schemeClr val="dk1"/>
                </a:solidFill>
                <a:latin typeface="Barlow Light"/>
                <a:ea typeface="Barlow Light"/>
                <a:cs typeface="Barlow Light"/>
                <a:sym typeface="Barlow Light"/>
              </a:endParaRPr>
            </a:p>
          </p:txBody>
        </p:sp>
      </p:grpSp>
      <p:grpSp>
        <p:nvGrpSpPr>
          <p:cNvPr id="572" name="Google Shape;572;p38"/>
          <p:cNvGrpSpPr/>
          <p:nvPr/>
        </p:nvGrpSpPr>
        <p:grpSpPr>
          <a:xfrm>
            <a:off x="3814414" y="1703401"/>
            <a:ext cx="473400" cy="473400"/>
            <a:chOff x="3814414" y="1703401"/>
            <a:chExt cx="473400" cy="473400"/>
          </a:xfrm>
        </p:grpSpPr>
        <p:sp>
          <p:nvSpPr>
            <p:cNvPr id="573" name="Google Shape;573;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3985777"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3</a:t>
              </a:r>
              <a:endParaRPr sz="600">
                <a:solidFill>
                  <a:schemeClr val="dk1"/>
                </a:solidFill>
                <a:latin typeface="Barlow Light"/>
                <a:ea typeface="Barlow Light"/>
                <a:cs typeface="Barlow Light"/>
                <a:sym typeface="Barlow Light"/>
              </a:endParaRPr>
            </a:p>
          </p:txBody>
        </p:sp>
      </p:grpSp>
      <p:grpSp>
        <p:nvGrpSpPr>
          <p:cNvPr id="575" name="Google Shape;575;p38"/>
          <p:cNvGrpSpPr/>
          <p:nvPr/>
        </p:nvGrpSpPr>
        <p:grpSpPr>
          <a:xfrm>
            <a:off x="5842489" y="1703401"/>
            <a:ext cx="473400" cy="473400"/>
            <a:chOff x="5842489" y="1703401"/>
            <a:chExt cx="473400" cy="473400"/>
          </a:xfrm>
        </p:grpSpPr>
        <p:sp>
          <p:nvSpPr>
            <p:cNvPr id="576"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5</a:t>
              </a:r>
              <a:endParaRPr sz="600">
                <a:solidFill>
                  <a:schemeClr val="dk1"/>
                </a:solidFill>
                <a:latin typeface="Barlow Light"/>
                <a:ea typeface="Barlow Light"/>
                <a:cs typeface="Barlow Light"/>
                <a:sym typeface="Barlow Light"/>
              </a:endParaRPr>
            </a:p>
          </p:txBody>
        </p:sp>
      </p:grpSp>
      <p:grpSp>
        <p:nvGrpSpPr>
          <p:cNvPr id="578" name="Google Shape;578;p38"/>
          <p:cNvGrpSpPr/>
          <p:nvPr/>
        </p:nvGrpSpPr>
        <p:grpSpPr>
          <a:xfrm>
            <a:off x="6880814" y="3576300"/>
            <a:ext cx="473400" cy="473400"/>
            <a:chOff x="6880814" y="3576300"/>
            <a:chExt cx="473400" cy="473400"/>
          </a:xfrm>
        </p:grpSpPr>
        <p:sp>
          <p:nvSpPr>
            <p:cNvPr id="579" name="Google Shape;579;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flipH="1">
              <a:off x="705217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6</a:t>
              </a:r>
              <a:endParaRPr sz="600">
                <a:solidFill>
                  <a:schemeClr val="dk1"/>
                </a:solidFill>
                <a:latin typeface="Barlow Light"/>
                <a:ea typeface="Barlow Light"/>
                <a:cs typeface="Barlow Light"/>
                <a:sym typeface="Barlow Light"/>
              </a:endParaRPr>
            </a:p>
          </p:txBody>
        </p:sp>
      </p:grpSp>
      <p:grpSp>
        <p:nvGrpSpPr>
          <p:cNvPr id="581" name="Google Shape;581;p38"/>
          <p:cNvGrpSpPr/>
          <p:nvPr/>
        </p:nvGrpSpPr>
        <p:grpSpPr>
          <a:xfrm>
            <a:off x="4852739" y="3576300"/>
            <a:ext cx="473400" cy="473400"/>
            <a:chOff x="4852739" y="3576300"/>
            <a:chExt cx="473400" cy="473400"/>
          </a:xfrm>
        </p:grpSpPr>
        <p:sp>
          <p:nvSpPr>
            <p:cNvPr id="582" name="Google Shape;582;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flipH="1">
              <a:off x="5024102"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4</a:t>
              </a:r>
              <a:endParaRPr sz="600">
                <a:solidFill>
                  <a:schemeClr val="dk1"/>
                </a:solidFill>
                <a:latin typeface="Barlow Light"/>
                <a:ea typeface="Barlow Light"/>
                <a:cs typeface="Barlow Light"/>
                <a:sym typeface="Barlow Light"/>
              </a:endParaRPr>
            </a:p>
          </p:txBody>
        </p:sp>
      </p:grpSp>
      <p:grpSp>
        <p:nvGrpSpPr>
          <p:cNvPr id="584" name="Google Shape;584;p38"/>
          <p:cNvGrpSpPr/>
          <p:nvPr/>
        </p:nvGrpSpPr>
        <p:grpSpPr>
          <a:xfrm>
            <a:off x="2824664" y="3576300"/>
            <a:ext cx="473400" cy="473400"/>
            <a:chOff x="2824664" y="3576300"/>
            <a:chExt cx="473400" cy="473400"/>
          </a:xfrm>
        </p:grpSpPr>
        <p:sp>
          <p:nvSpPr>
            <p:cNvPr id="585" name="Google Shape;585;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flipH="1">
              <a:off x="299602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2</a:t>
              </a:r>
              <a:endParaRPr sz="600">
                <a:solidFill>
                  <a:schemeClr val="dk1"/>
                </a:solidFill>
                <a:latin typeface="Barlow Light"/>
                <a:ea typeface="Barlow Light"/>
                <a:cs typeface="Barlow Light"/>
                <a:sym typeface="Barlow Light"/>
              </a:endParaRPr>
            </a:p>
          </p:txBody>
        </p:sp>
      </p:grpSp>
      <p:sp>
        <p:nvSpPr>
          <p:cNvPr id="587" name="Google Shape;587;p38"/>
          <p:cNvSpPr txBox="1"/>
          <p:nvPr/>
        </p:nvSpPr>
        <p:spPr>
          <a:xfrm>
            <a:off x="138156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sp>
        <p:nvSpPr>
          <p:cNvPr id="588" name="Google Shape;588;p38"/>
          <p:cNvSpPr txBox="1"/>
          <p:nvPr/>
        </p:nvSpPr>
        <p:spPr>
          <a:xfrm>
            <a:off x="3378918"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sp>
        <p:nvSpPr>
          <p:cNvPr id="589" name="Google Shape;589;p38"/>
          <p:cNvSpPr txBox="1"/>
          <p:nvPr/>
        </p:nvSpPr>
        <p:spPr>
          <a:xfrm>
            <a:off x="543772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sp>
        <p:nvSpPr>
          <p:cNvPr id="590" name="Google Shape;590;p38"/>
          <p:cNvSpPr txBox="1"/>
          <p:nvPr/>
        </p:nvSpPr>
        <p:spPr>
          <a:xfrm>
            <a:off x="241988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sp>
        <p:nvSpPr>
          <p:cNvPr id="591" name="Google Shape;591;p38"/>
          <p:cNvSpPr txBox="1"/>
          <p:nvPr/>
        </p:nvSpPr>
        <p:spPr>
          <a:xfrm>
            <a:off x="444796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sp>
        <p:nvSpPr>
          <p:cNvPr id="592" name="Google Shape;592;p38"/>
          <p:cNvSpPr txBox="1"/>
          <p:nvPr/>
        </p:nvSpPr>
        <p:spPr>
          <a:xfrm>
            <a:off x="647604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24" name="Google Shape;224;p17"/>
          <p:cNvSpPr txBox="1">
            <a:spLocks noGrp="1"/>
          </p:cNvSpPr>
          <p:nvPr>
            <p:ph type="ctrTitle" idx="4294967295"/>
          </p:nvPr>
        </p:nvSpPr>
        <p:spPr>
          <a:xfrm>
            <a:off x="855300" y="1813924"/>
            <a:ext cx="2894714" cy="185581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dirty="0"/>
              <a:t>How to use this data</a:t>
            </a:r>
            <a:endParaRPr sz="4800" dirty="0"/>
          </a:p>
        </p:txBody>
      </p:sp>
      <p:grpSp>
        <p:nvGrpSpPr>
          <p:cNvPr id="61" name="Grupo 60">
            <a:extLst>
              <a:ext uri="{FF2B5EF4-FFF2-40B4-BE49-F238E27FC236}">
                <a16:creationId xmlns:a16="http://schemas.microsoft.com/office/drawing/2014/main" id="{9FFAB22B-D793-2D4F-B073-773ACEB505B9}"/>
              </a:ext>
            </a:extLst>
          </p:cNvPr>
          <p:cNvGrpSpPr/>
          <p:nvPr/>
        </p:nvGrpSpPr>
        <p:grpSpPr>
          <a:xfrm>
            <a:off x="1669936" y="-71019"/>
            <a:ext cx="3777372" cy="4655473"/>
            <a:chOff x="2522057" y="2360511"/>
            <a:chExt cx="554801" cy="683772"/>
          </a:xfrm>
        </p:grpSpPr>
        <p:sp>
          <p:nvSpPr>
            <p:cNvPr id="62" name="Google Shape;986;p46">
              <a:extLst>
                <a:ext uri="{FF2B5EF4-FFF2-40B4-BE49-F238E27FC236}">
                  <a16:creationId xmlns:a16="http://schemas.microsoft.com/office/drawing/2014/main" id="{4F7AED75-8870-594A-9BF2-56288195E82B}"/>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87;p46">
              <a:extLst>
                <a:ext uri="{FF2B5EF4-FFF2-40B4-BE49-F238E27FC236}">
                  <a16:creationId xmlns:a16="http://schemas.microsoft.com/office/drawing/2014/main" id="{63C7C596-1DF4-034D-9679-040028249AF9}"/>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88;p46">
              <a:extLst>
                <a:ext uri="{FF2B5EF4-FFF2-40B4-BE49-F238E27FC236}">
                  <a16:creationId xmlns:a16="http://schemas.microsoft.com/office/drawing/2014/main" id="{126FB32F-7AEF-ED46-BBFD-0C04DFBE30BD}"/>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89;p46">
              <a:extLst>
                <a:ext uri="{FF2B5EF4-FFF2-40B4-BE49-F238E27FC236}">
                  <a16:creationId xmlns:a16="http://schemas.microsoft.com/office/drawing/2014/main" id="{C545BD45-6B5E-2445-8198-926848537627}"/>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90;p46">
              <a:extLst>
                <a:ext uri="{FF2B5EF4-FFF2-40B4-BE49-F238E27FC236}">
                  <a16:creationId xmlns:a16="http://schemas.microsoft.com/office/drawing/2014/main" id="{4A6B70B2-8A88-7A4E-BA19-25C7722FF28D}"/>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91;p46">
              <a:extLst>
                <a:ext uri="{FF2B5EF4-FFF2-40B4-BE49-F238E27FC236}">
                  <a16:creationId xmlns:a16="http://schemas.microsoft.com/office/drawing/2014/main" id="{715DA607-C3A9-A343-82BD-CA4C480733B4}"/>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92;p46">
              <a:extLst>
                <a:ext uri="{FF2B5EF4-FFF2-40B4-BE49-F238E27FC236}">
                  <a16:creationId xmlns:a16="http://schemas.microsoft.com/office/drawing/2014/main" id="{B00B8D24-021D-084F-BEFA-D6E6EAF482D4}"/>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93;p46">
              <a:extLst>
                <a:ext uri="{FF2B5EF4-FFF2-40B4-BE49-F238E27FC236}">
                  <a16:creationId xmlns:a16="http://schemas.microsoft.com/office/drawing/2014/main" id="{ED3D7B77-F48A-9045-8F91-974803CCB03A}"/>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94;p46">
              <a:extLst>
                <a:ext uri="{FF2B5EF4-FFF2-40B4-BE49-F238E27FC236}">
                  <a16:creationId xmlns:a16="http://schemas.microsoft.com/office/drawing/2014/main" id="{CB5A71EA-5060-9541-85A0-7035B079DC2D}"/>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95;p46">
              <a:extLst>
                <a:ext uri="{FF2B5EF4-FFF2-40B4-BE49-F238E27FC236}">
                  <a16:creationId xmlns:a16="http://schemas.microsoft.com/office/drawing/2014/main" id="{09ED661A-2CD9-5642-A750-F9F69B08C29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96;p46">
              <a:extLst>
                <a:ext uri="{FF2B5EF4-FFF2-40B4-BE49-F238E27FC236}">
                  <a16:creationId xmlns:a16="http://schemas.microsoft.com/office/drawing/2014/main" id="{2370F091-B8B0-BC49-9D0A-0C6290D84A6C}"/>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97;p46">
              <a:extLst>
                <a:ext uri="{FF2B5EF4-FFF2-40B4-BE49-F238E27FC236}">
                  <a16:creationId xmlns:a16="http://schemas.microsoft.com/office/drawing/2014/main" id="{9560CBA4-987C-4640-8175-E6D3C66C91AD}"/>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98;p46">
              <a:extLst>
                <a:ext uri="{FF2B5EF4-FFF2-40B4-BE49-F238E27FC236}">
                  <a16:creationId xmlns:a16="http://schemas.microsoft.com/office/drawing/2014/main" id="{4B90DAA9-EC5E-514C-95A2-CCB511FDC9A3}"/>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99;p46">
              <a:extLst>
                <a:ext uri="{FF2B5EF4-FFF2-40B4-BE49-F238E27FC236}">
                  <a16:creationId xmlns:a16="http://schemas.microsoft.com/office/drawing/2014/main" id="{E294ADE3-A807-3046-B287-7C3DBC95E3AD}"/>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00;p46">
              <a:extLst>
                <a:ext uri="{FF2B5EF4-FFF2-40B4-BE49-F238E27FC236}">
                  <a16:creationId xmlns:a16="http://schemas.microsoft.com/office/drawing/2014/main" id="{66C0336F-1E09-7D47-A286-C7252EA85072}"/>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01;p46">
              <a:extLst>
                <a:ext uri="{FF2B5EF4-FFF2-40B4-BE49-F238E27FC236}">
                  <a16:creationId xmlns:a16="http://schemas.microsoft.com/office/drawing/2014/main" id="{05AF33E7-83CF-6649-9D64-87186AB0CDD8}"/>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02;p46">
              <a:extLst>
                <a:ext uri="{FF2B5EF4-FFF2-40B4-BE49-F238E27FC236}">
                  <a16:creationId xmlns:a16="http://schemas.microsoft.com/office/drawing/2014/main" id="{664843D9-A4A4-504D-BBAE-936E306AC765}"/>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03;p46">
              <a:extLst>
                <a:ext uri="{FF2B5EF4-FFF2-40B4-BE49-F238E27FC236}">
                  <a16:creationId xmlns:a16="http://schemas.microsoft.com/office/drawing/2014/main" id="{FD50584E-D246-EA41-995A-FF2EA9D2CC5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04;p46">
              <a:extLst>
                <a:ext uri="{FF2B5EF4-FFF2-40B4-BE49-F238E27FC236}">
                  <a16:creationId xmlns:a16="http://schemas.microsoft.com/office/drawing/2014/main" id="{9D2202EE-FD5B-D745-A14E-B4F3409848D5}"/>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05;p46">
              <a:extLst>
                <a:ext uri="{FF2B5EF4-FFF2-40B4-BE49-F238E27FC236}">
                  <a16:creationId xmlns:a16="http://schemas.microsoft.com/office/drawing/2014/main" id="{0C1B6230-0E65-F748-9D82-DDF3D443989E}"/>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06;p46">
              <a:extLst>
                <a:ext uri="{FF2B5EF4-FFF2-40B4-BE49-F238E27FC236}">
                  <a16:creationId xmlns:a16="http://schemas.microsoft.com/office/drawing/2014/main" id="{DD7EDD00-BF19-E640-A2F7-A39BE4210FFD}"/>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07;p46">
              <a:extLst>
                <a:ext uri="{FF2B5EF4-FFF2-40B4-BE49-F238E27FC236}">
                  <a16:creationId xmlns:a16="http://schemas.microsoft.com/office/drawing/2014/main" id="{C2F1EF6F-C088-5548-81C2-9380E4E1725F}"/>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08;p46">
              <a:extLst>
                <a:ext uri="{FF2B5EF4-FFF2-40B4-BE49-F238E27FC236}">
                  <a16:creationId xmlns:a16="http://schemas.microsoft.com/office/drawing/2014/main" id="{0443B6D5-F914-7A43-98DB-C95310FEFD85}"/>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09;p46">
              <a:extLst>
                <a:ext uri="{FF2B5EF4-FFF2-40B4-BE49-F238E27FC236}">
                  <a16:creationId xmlns:a16="http://schemas.microsoft.com/office/drawing/2014/main" id="{47405FF1-5A04-3E4E-B39F-0C61B4B8F8AD}"/>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10;p46">
              <a:extLst>
                <a:ext uri="{FF2B5EF4-FFF2-40B4-BE49-F238E27FC236}">
                  <a16:creationId xmlns:a16="http://schemas.microsoft.com/office/drawing/2014/main" id="{DE873AB4-5DB3-3845-BF4F-9DDF7AF18F65}"/>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011;p46">
              <a:extLst>
                <a:ext uri="{FF2B5EF4-FFF2-40B4-BE49-F238E27FC236}">
                  <a16:creationId xmlns:a16="http://schemas.microsoft.com/office/drawing/2014/main" id="{719AFAA1-AB7E-D949-B45A-8AFBE5D9290F}"/>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012;p46">
              <a:extLst>
                <a:ext uri="{FF2B5EF4-FFF2-40B4-BE49-F238E27FC236}">
                  <a16:creationId xmlns:a16="http://schemas.microsoft.com/office/drawing/2014/main" id="{1FB6445E-D3F7-114C-9A6F-6484D0DB1131}"/>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4810684-EE49-4A74-9A5A-37489B5836C7}"/>
              </a:ext>
            </a:extLst>
          </p:cNvPr>
          <p:cNvPicPr>
            <a:picLocks noChangeAspect="1"/>
          </p:cNvPicPr>
          <p:nvPr/>
        </p:nvPicPr>
        <p:blipFill rotWithShape="1">
          <a:blip r:embed="rId3"/>
          <a:srcRect t="23983" b="9562"/>
          <a:stretch/>
        </p:blipFill>
        <p:spPr>
          <a:xfrm>
            <a:off x="3333195" y="1495056"/>
            <a:ext cx="5408517" cy="34180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598" name="Google Shape;598;p3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graphicFrame>
        <p:nvGraphicFramePr>
          <p:cNvPr id="599" name="Google Shape;599;p39"/>
          <p:cNvGraphicFramePr/>
          <p:nvPr/>
        </p:nvGraphicFramePr>
        <p:xfrm>
          <a:off x="855475" y="1564481"/>
          <a:ext cx="7919650" cy="3197750"/>
        </p:xfrm>
        <a:graphic>
          <a:graphicData uri="http://schemas.openxmlformats.org/drawingml/2006/table">
            <a:tbl>
              <a:tblPr>
                <a:noFill/>
                <a:tableStyleId>{511C7EFF-B079-44CD-85B6-E6D3598932AC}</a:tableStyleId>
              </a:tblPr>
              <a:tblGrid>
                <a:gridCol w="1363800">
                  <a:extLst>
                    <a:ext uri="{9D8B030D-6E8A-4147-A177-3AD203B41FA5}">
                      <a16:colId xmlns:a16="http://schemas.microsoft.com/office/drawing/2014/main" val="20000"/>
                    </a:ext>
                  </a:extLst>
                </a:gridCol>
                <a:gridCol w="468275">
                  <a:extLst>
                    <a:ext uri="{9D8B030D-6E8A-4147-A177-3AD203B41FA5}">
                      <a16:colId xmlns:a16="http://schemas.microsoft.com/office/drawing/2014/main" val="20001"/>
                    </a:ext>
                  </a:extLst>
                </a:gridCol>
                <a:gridCol w="468275">
                  <a:extLst>
                    <a:ext uri="{9D8B030D-6E8A-4147-A177-3AD203B41FA5}">
                      <a16:colId xmlns:a16="http://schemas.microsoft.com/office/drawing/2014/main" val="20002"/>
                    </a:ext>
                  </a:extLst>
                </a:gridCol>
                <a:gridCol w="468275">
                  <a:extLst>
                    <a:ext uri="{9D8B030D-6E8A-4147-A177-3AD203B41FA5}">
                      <a16:colId xmlns:a16="http://schemas.microsoft.com/office/drawing/2014/main" val="20003"/>
                    </a:ext>
                  </a:extLst>
                </a:gridCol>
                <a:gridCol w="468275">
                  <a:extLst>
                    <a:ext uri="{9D8B030D-6E8A-4147-A177-3AD203B41FA5}">
                      <a16:colId xmlns:a16="http://schemas.microsoft.com/office/drawing/2014/main" val="20004"/>
                    </a:ext>
                  </a:extLst>
                </a:gridCol>
                <a:gridCol w="468275">
                  <a:extLst>
                    <a:ext uri="{9D8B030D-6E8A-4147-A177-3AD203B41FA5}">
                      <a16:colId xmlns:a16="http://schemas.microsoft.com/office/drawing/2014/main" val="20005"/>
                    </a:ext>
                  </a:extLst>
                </a:gridCol>
                <a:gridCol w="468275">
                  <a:extLst>
                    <a:ext uri="{9D8B030D-6E8A-4147-A177-3AD203B41FA5}">
                      <a16:colId xmlns:a16="http://schemas.microsoft.com/office/drawing/2014/main" val="20006"/>
                    </a:ext>
                  </a:extLst>
                </a:gridCol>
                <a:gridCol w="468275">
                  <a:extLst>
                    <a:ext uri="{9D8B030D-6E8A-4147-A177-3AD203B41FA5}">
                      <a16:colId xmlns:a16="http://schemas.microsoft.com/office/drawing/2014/main" val="20007"/>
                    </a:ext>
                  </a:extLst>
                </a:gridCol>
                <a:gridCol w="468275">
                  <a:extLst>
                    <a:ext uri="{9D8B030D-6E8A-4147-A177-3AD203B41FA5}">
                      <a16:colId xmlns:a16="http://schemas.microsoft.com/office/drawing/2014/main" val="20008"/>
                    </a:ext>
                  </a:extLst>
                </a:gridCol>
                <a:gridCol w="468275">
                  <a:extLst>
                    <a:ext uri="{9D8B030D-6E8A-4147-A177-3AD203B41FA5}">
                      <a16:colId xmlns:a16="http://schemas.microsoft.com/office/drawing/2014/main" val="20009"/>
                    </a:ext>
                  </a:extLst>
                </a:gridCol>
                <a:gridCol w="468275">
                  <a:extLst>
                    <a:ext uri="{9D8B030D-6E8A-4147-A177-3AD203B41FA5}">
                      <a16:colId xmlns:a16="http://schemas.microsoft.com/office/drawing/2014/main" val="20010"/>
                    </a:ext>
                  </a:extLst>
                </a:gridCol>
                <a:gridCol w="468275">
                  <a:extLst>
                    <a:ext uri="{9D8B030D-6E8A-4147-A177-3AD203B41FA5}">
                      <a16:colId xmlns:a16="http://schemas.microsoft.com/office/drawing/2014/main" val="20011"/>
                    </a:ext>
                  </a:extLst>
                </a:gridCol>
                <a:gridCol w="468275">
                  <a:extLst>
                    <a:ext uri="{9D8B030D-6E8A-4147-A177-3AD203B41FA5}">
                      <a16:colId xmlns:a16="http://schemas.microsoft.com/office/drawing/2014/main" val="20012"/>
                    </a:ext>
                  </a:extLst>
                </a:gridCol>
                <a:gridCol w="468275">
                  <a:extLst>
                    <a:ext uri="{9D8B030D-6E8A-4147-A177-3AD203B41FA5}">
                      <a16:colId xmlns:a16="http://schemas.microsoft.com/office/drawing/2014/main" val="20013"/>
                    </a:ext>
                  </a:extLst>
                </a:gridCol>
                <a:gridCol w="46827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9</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10</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1"/>
                          </a:solidFill>
                          <a:latin typeface="Barlow Light"/>
                          <a:ea typeface="Barlow Light"/>
                          <a:cs typeface="Barlow Light"/>
                          <a:sym typeface="Barlow Light"/>
                        </a:rPr>
                        <a:t>Task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0"/>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605" name="Google Shape;605;p4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06" name="Google Shape;606;p40"/>
          <p:cNvSpPr/>
          <p:nvPr/>
        </p:nvSpPr>
        <p:spPr>
          <a:xfrm>
            <a:off x="855300" y="13634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a:solidFill>
                  <a:schemeClr val="dk1"/>
                </a:solidFill>
                <a:latin typeface="Barlow Light"/>
                <a:ea typeface="Barlow Light"/>
                <a:cs typeface="Barlow Light"/>
                <a:sym typeface="Barlow Light"/>
              </a:rPr>
              <a:t>STRENGTHS</a:t>
            </a:r>
            <a:endParaRPr>
              <a:solidFill>
                <a:schemeClr val="dk1"/>
              </a:solidFill>
              <a:latin typeface="Barlow Light"/>
              <a:ea typeface="Barlow Light"/>
              <a:cs typeface="Barlow Light"/>
              <a:sym typeface="Barlow Light"/>
            </a:endParaRPr>
          </a:p>
          <a:p>
            <a:pPr marL="0" lvl="0" indent="0" algn="l" rtl="0">
              <a:spcBef>
                <a:spcPts val="600"/>
              </a:spcBef>
              <a:spcAft>
                <a:spcPts val="600"/>
              </a:spcAft>
              <a:buNone/>
            </a:pPr>
            <a:r>
              <a:rPr lang="en">
                <a:solidFill>
                  <a:schemeClr val="dk1"/>
                </a:solidFill>
                <a:latin typeface="Barlow Light"/>
                <a:ea typeface="Barlow Light"/>
                <a:cs typeface="Barlow Light"/>
                <a:sym typeface="Barlow Light"/>
              </a:rPr>
              <a:t>Blue is the colour of the clear sky and the deep sea</a:t>
            </a:r>
            <a:endParaRPr>
              <a:solidFill>
                <a:schemeClr val="dk1"/>
              </a:solidFill>
              <a:latin typeface="Barlow Light"/>
              <a:ea typeface="Barlow Light"/>
              <a:cs typeface="Barlow Light"/>
              <a:sym typeface="Barlow Light"/>
            </a:endParaRPr>
          </a:p>
        </p:txBody>
      </p:sp>
      <p:sp>
        <p:nvSpPr>
          <p:cNvPr id="607" name="Google Shape;607;p40"/>
          <p:cNvSpPr/>
          <p:nvPr/>
        </p:nvSpPr>
        <p:spPr>
          <a:xfrm>
            <a:off x="4655554" y="13634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WEAKNESSES</a:t>
            </a:r>
            <a:endParaRPr>
              <a:solidFill>
                <a:schemeClr val="dk1"/>
              </a:solidFill>
              <a:latin typeface="Barlow Light"/>
              <a:ea typeface="Barlow Light"/>
              <a:cs typeface="Barlow Light"/>
              <a:sym typeface="Barlow Light"/>
            </a:endParaRPr>
          </a:p>
          <a:p>
            <a:pPr marL="0" lvl="0" indent="0" algn="r" rtl="0">
              <a:spcBef>
                <a:spcPts val="600"/>
              </a:spcBef>
              <a:spcAft>
                <a:spcPts val="600"/>
              </a:spcAft>
              <a:buNone/>
            </a:pPr>
            <a:r>
              <a:rPr lang="en">
                <a:solidFill>
                  <a:schemeClr val="dk1"/>
                </a:solidFill>
                <a:latin typeface="Barlow Light"/>
                <a:ea typeface="Barlow Light"/>
                <a:cs typeface="Barlow Light"/>
                <a:sym typeface="Barlow Light"/>
              </a:rPr>
              <a:t>Yellow is the color of gold, butter and ripe lemons</a:t>
            </a:r>
            <a:endParaRPr>
              <a:solidFill>
                <a:schemeClr val="dk1"/>
              </a:solidFill>
              <a:latin typeface="Barlow Light"/>
              <a:ea typeface="Barlow Light"/>
              <a:cs typeface="Barlow Light"/>
              <a:sym typeface="Barlow Light"/>
            </a:endParaRPr>
          </a:p>
        </p:txBody>
      </p:sp>
      <p:sp>
        <p:nvSpPr>
          <p:cNvPr id="608" name="Google Shape;608;p40"/>
          <p:cNvSpPr/>
          <p:nvPr/>
        </p:nvSpPr>
        <p:spPr>
          <a:xfrm>
            <a:off x="855300" y="31219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Barlow Light"/>
              <a:ea typeface="Barlow Light"/>
              <a:cs typeface="Barlow Light"/>
              <a:sym typeface="Barlow Light"/>
            </a:endParaRPr>
          </a:p>
          <a:p>
            <a:pPr marL="0" lvl="0" indent="0" algn="l" rtl="0">
              <a:spcBef>
                <a:spcPts val="60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Black is the color of ebony and of outer space</a:t>
            </a:r>
            <a:endParaRPr>
              <a:solidFill>
                <a:schemeClr val="dk1"/>
              </a:solidFill>
              <a:latin typeface="Barlow Light"/>
              <a:ea typeface="Barlow Light"/>
              <a:cs typeface="Barlow Light"/>
              <a:sym typeface="Barlow Light"/>
            </a:endParaRPr>
          </a:p>
          <a:p>
            <a:pPr marL="0" lvl="0" indent="0" algn="l" rtl="0">
              <a:spcBef>
                <a:spcPts val="600"/>
              </a:spcBef>
              <a:spcAft>
                <a:spcPts val="600"/>
              </a:spcAft>
              <a:buClr>
                <a:schemeClr val="dk1"/>
              </a:buClr>
              <a:buSzPts val="1100"/>
              <a:buFont typeface="Arial"/>
              <a:buNone/>
            </a:pPr>
            <a:r>
              <a:rPr lang="en">
                <a:solidFill>
                  <a:schemeClr val="dk1"/>
                </a:solidFill>
                <a:latin typeface="Barlow Light"/>
                <a:ea typeface="Barlow Light"/>
                <a:cs typeface="Barlow Light"/>
                <a:sym typeface="Barlow Light"/>
              </a:rPr>
              <a:t>OPPORTUNITIES</a:t>
            </a:r>
            <a:endParaRPr>
              <a:solidFill>
                <a:schemeClr val="dk1"/>
              </a:solidFill>
              <a:latin typeface="Barlow Light"/>
              <a:ea typeface="Barlow Light"/>
              <a:cs typeface="Barlow Light"/>
              <a:sym typeface="Barlow Light"/>
            </a:endParaRPr>
          </a:p>
        </p:txBody>
      </p:sp>
      <p:sp>
        <p:nvSpPr>
          <p:cNvPr id="609" name="Google Shape;609;p40"/>
          <p:cNvSpPr/>
          <p:nvPr/>
        </p:nvSpPr>
        <p:spPr>
          <a:xfrm>
            <a:off x="4655554" y="31219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White is the color of milk and fresh snow</a:t>
            </a:r>
            <a:endParaRPr>
              <a:solidFill>
                <a:schemeClr val="dk1"/>
              </a:solidFill>
              <a:latin typeface="Barlow Light"/>
              <a:ea typeface="Barlow Light"/>
              <a:cs typeface="Barlow Light"/>
              <a:sym typeface="Barlow Light"/>
            </a:endParaRPr>
          </a:p>
          <a:p>
            <a:pPr marL="0" lvl="0" indent="0" algn="r" rtl="0">
              <a:spcBef>
                <a:spcPts val="600"/>
              </a:spcBef>
              <a:spcAft>
                <a:spcPts val="600"/>
              </a:spcAft>
              <a:buNone/>
            </a:pPr>
            <a:r>
              <a:rPr lang="en">
                <a:solidFill>
                  <a:schemeClr val="dk1"/>
                </a:solidFill>
                <a:latin typeface="Barlow Light"/>
                <a:ea typeface="Barlow Light"/>
                <a:cs typeface="Barlow Light"/>
                <a:sym typeface="Barlow Light"/>
              </a:rPr>
              <a:t>THREATS</a:t>
            </a:r>
            <a:endParaRPr>
              <a:solidFill>
                <a:schemeClr val="dk1"/>
              </a:solidFill>
              <a:latin typeface="Barlow Light"/>
              <a:ea typeface="Barlow Light"/>
              <a:cs typeface="Barlow Light"/>
              <a:sym typeface="Barlow Light"/>
            </a:endParaRPr>
          </a:p>
        </p:txBody>
      </p:sp>
      <p:sp>
        <p:nvSpPr>
          <p:cNvPr id="610" name="Google Shape;610;p40"/>
          <p:cNvSpPr/>
          <p:nvPr/>
        </p:nvSpPr>
        <p:spPr>
          <a:xfrm>
            <a:off x="3298034"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rot="5400000">
            <a:off x="3447470"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rot="10800000">
            <a:off x="3447470"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rot="-5400000">
            <a:off x="3298034"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3842100" y="2242577"/>
            <a:ext cx="321776" cy="442202"/>
          </a:xfrm>
          <a:prstGeom prst="rect">
            <a:avLst/>
          </a:prstGeom>
        </p:spPr>
        <p:txBody>
          <a:bodyPr>
            <a:prstTxWarp prst="textPlain">
              <a:avLst/>
            </a:prstTxWarp>
          </a:bodyPr>
          <a:lstStyle/>
          <a:p>
            <a:pPr lvl="0" algn="ctr"/>
            <a:r>
              <a:rPr b="1" i="0">
                <a:ln>
                  <a:noFill/>
                </a:ln>
                <a:solidFill>
                  <a:schemeClr val="dk1"/>
                </a:solidFill>
                <a:latin typeface="Barlow"/>
              </a:rPr>
              <a:t>S</a:t>
            </a:r>
          </a:p>
        </p:txBody>
      </p:sp>
      <p:sp>
        <p:nvSpPr>
          <p:cNvPr id="615" name="Google Shape;615;p40"/>
          <p:cNvSpPr/>
          <p:nvPr/>
        </p:nvSpPr>
        <p:spPr>
          <a:xfrm>
            <a:off x="4857720" y="2250297"/>
            <a:ext cx="513236" cy="432320"/>
          </a:xfrm>
          <a:prstGeom prst="rect">
            <a:avLst/>
          </a:prstGeom>
        </p:spPr>
        <p:txBody>
          <a:bodyPr>
            <a:prstTxWarp prst="textPlain">
              <a:avLst/>
            </a:prstTxWarp>
          </a:bodyPr>
          <a:lstStyle/>
          <a:p>
            <a:pPr lvl="0" algn="ctr"/>
            <a:r>
              <a:rPr b="1" i="0">
                <a:ln>
                  <a:noFill/>
                </a:ln>
                <a:solidFill>
                  <a:schemeClr val="dk1"/>
                </a:solidFill>
                <a:latin typeface="Barlow"/>
              </a:rPr>
              <a:t>W</a:t>
            </a:r>
          </a:p>
        </p:txBody>
      </p:sp>
      <p:sp>
        <p:nvSpPr>
          <p:cNvPr id="616" name="Google Shape;616;p40"/>
          <p:cNvSpPr/>
          <p:nvPr/>
        </p:nvSpPr>
        <p:spPr>
          <a:xfrm>
            <a:off x="3807513" y="3348952"/>
            <a:ext cx="325482" cy="444054"/>
          </a:xfrm>
          <a:prstGeom prst="rect">
            <a:avLst/>
          </a:prstGeom>
        </p:spPr>
        <p:txBody>
          <a:bodyPr>
            <a:prstTxWarp prst="textPlain">
              <a:avLst/>
            </a:prstTxWarp>
          </a:bodyPr>
          <a:lstStyle/>
          <a:p>
            <a:pPr lvl="0" algn="ctr"/>
            <a:r>
              <a:rPr b="1" i="0">
                <a:ln>
                  <a:noFill/>
                </a:ln>
                <a:solidFill>
                  <a:schemeClr val="dk1"/>
                </a:solidFill>
                <a:latin typeface="Barlow"/>
              </a:rPr>
              <a:t>O</a:t>
            </a:r>
          </a:p>
        </p:txBody>
      </p:sp>
      <p:sp>
        <p:nvSpPr>
          <p:cNvPr id="617" name="Google Shape;617;p40"/>
          <p:cNvSpPr/>
          <p:nvPr/>
        </p:nvSpPr>
        <p:spPr>
          <a:xfrm>
            <a:off x="4971979" y="3356672"/>
            <a:ext cx="326099" cy="432320"/>
          </a:xfrm>
          <a:prstGeom prst="rect">
            <a:avLst/>
          </a:prstGeom>
        </p:spPr>
        <p:txBody>
          <a:bodyPr>
            <a:prstTxWarp prst="textPlain">
              <a:avLst/>
            </a:prstTxWarp>
          </a:bodyPr>
          <a:lstStyle/>
          <a:p>
            <a:pPr lvl="0" algn="ctr"/>
            <a:r>
              <a:rPr b="1" i="0">
                <a:ln>
                  <a:noFill/>
                </a:ln>
                <a:solidFill>
                  <a:schemeClr val="dk1"/>
                </a:solidFill>
                <a:latin typeface="Barlow"/>
              </a:rPr>
              <a:t>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623" name="Google Shape;623;p4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24" name="Google Shape;624;p41"/>
          <p:cNvSpPr txBox="1"/>
          <p:nvPr/>
        </p:nvSpPr>
        <p:spPr>
          <a:xfrm>
            <a:off x="1986120" y="467025"/>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Activities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800">
              <a:solidFill>
                <a:schemeClr val="dk2"/>
              </a:solidFill>
              <a:latin typeface="Barlow Light"/>
              <a:ea typeface="Barlow Light"/>
              <a:cs typeface="Barlow Light"/>
              <a:sym typeface="Barlow Light"/>
            </a:endParaRPr>
          </a:p>
        </p:txBody>
      </p:sp>
      <p:sp>
        <p:nvSpPr>
          <p:cNvPr id="625" name="Google Shape;625;p41"/>
          <p:cNvSpPr txBox="1"/>
          <p:nvPr/>
        </p:nvSpPr>
        <p:spPr>
          <a:xfrm>
            <a:off x="1986120" y="2061694"/>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Resources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6" name="Google Shape;626;p41"/>
          <p:cNvSpPr txBox="1"/>
          <p:nvPr/>
        </p:nvSpPr>
        <p:spPr>
          <a:xfrm>
            <a:off x="3710040"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Value Propositions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7" name="Google Shape;627;p41"/>
          <p:cNvSpPr txBox="1"/>
          <p:nvPr/>
        </p:nvSpPr>
        <p:spPr>
          <a:xfrm>
            <a:off x="5433959" y="467025"/>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Customer Relationships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8" name="Google Shape;628;p41"/>
          <p:cNvSpPr txBox="1"/>
          <p:nvPr/>
        </p:nvSpPr>
        <p:spPr>
          <a:xfrm>
            <a:off x="5433959" y="2061694"/>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Channels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9" name="Google Shape;629;p41"/>
          <p:cNvSpPr txBox="1"/>
          <p:nvPr/>
        </p:nvSpPr>
        <p:spPr>
          <a:xfrm>
            <a:off x="7157879"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Customer Segments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0" name="Google Shape;630;p41"/>
          <p:cNvSpPr txBox="1"/>
          <p:nvPr/>
        </p:nvSpPr>
        <p:spPr>
          <a:xfrm>
            <a:off x="262200"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Partners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None/>
            </a:pPr>
            <a:r>
              <a:rPr lang="en" sz="800">
                <a:solidFill>
                  <a:schemeClr val="dk2"/>
                </a:solidFill>
                <a:latin typeface="Barlow Light"/>
                <a:ea typeface="Barlow Light"/>
                <a:cs typeface="Barlow Light"/>
                <a:sym typeface="Barlow Light"/>
              </a:rPr>
              <a:t>Insert your content</a:t>
            </a:r>
            <a:endParaRPr sz="800">
              <a:solidFill>
                <a:schemeClr val="dk2"/>
              </a:solidFill>
              <a:latin typeface="Barlow Light"/>
              <a:ea typeface="Barlow Light"/>
              <a:cs typeface="Barlow Light"/>
              <a:sym typeface="Barlow Light"/>
            </a:endParaRPr>
          </a:p>
        </p:txBody>
      </p:sp>
      <p:sp>
        <p:nvSpPr>
          <p:cNvPr id="631" name="Google Shape;631;p41"/>
          <p:cNvSpPr txBox="1"/>
          <p:nvPr/>
        </p:nvSpPr>
        <p:spPr>
          <a:xfrm>
            <a:off x="262200" y="3656363"/>
            <a:ext cx="4309800" cy="12351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Cost Structure</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2" name="Google Shape;632;p41"/>
          <p:cNvSpPr txBox="1"/>
          <p:nvPr/>
        </p:nvSpPr>
        <p:spPr>
          <a:xfrm>
            <a:off x="4571999" y="3656363"/>
            <a:ext cx="4309800" cy="12351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Revenue Streams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3" name="Google Shape;633;p41"/>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4" name="Google Shape;634;p41"/>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5" name="Google Shape;635;p41"/>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6" name="Google Shape;636;p41"/>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7" name="Google Shape;637;p41"/>
          <p:cNvGrpSpPr/>
          <p:nvPr/>
        </p:nvGrpSpPr>
        <p:grpSpPr>
          <a:xfrm>
            <a:off x="8561977" y="3732397"/>
            <a:ext cx="233502" cy="171203"/>
            <a:chOff x="4610450" y="3703750"/>
            <a:chExt cx="453050" cy="332175"/>
          </a:xfrm>
        </p:grpSpPr>
        <p:sp>
          <p:nvSpPr>
            <p:cNvPr id="638" name="Google Shape;638;p4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9" name="Google Shape;639;p4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40" name="Google Shape;640;p41"/>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41" name="Google Shape;641;p41"/>
          <p:cNvGrpSpPr/>
          <p:nvPr/>
        </p:nvGrpSpPr>
        <p:grpSpPr>
          <a:xfrm>
            <a:off x="5169556" y="543233"/>
            <a:ext cx="188198" cy="239803"/>
            <a:chOff x="1958100" y="4985350"/>
            <a:chExt cx="365150" cy="465275"/>
          </a:xfrm>
        </p:grpSpPr>
        <p:sp>
          <p:nvSpPr>
            <p:cNvPr id="642" name="Google Shape;642;p41"/>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3" name="Google Shape;643;p41"/>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4" name="Google Shape;644;p41"/>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5" name="Google Shape;645;p41"/>
          <p:cNvGrpSpPr/>
          <p:nvPr/>
        </p:nvGrpSpPr>
        <p:grpSpPr>
          <a:xfrm>
            <a:off x="3342459" y="2137720"/>
            <a:ext cx="283238" cy="257429"/>
            <a:chOff x="4562200" y="4968250"/>
            <a:chExt cx="549550" cy="499475"/>
          </a:xfrm>
        </p:grpSpPr>
        <p:sp>
          <p:nvSpPr>
            <p:cNvPr id="646" name="Google Shape;646;p41"/>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7" name="Google Shape;647;p41"/>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8" name="Google Shape;648;p41"/>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1"/>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1"/>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1" name="Google Shape;651;p41"/>
          <p:cNvGrpSpPr/>
          <p:nvPr/>
        </p:nvGrpSpPr>
        <p:grpSpPr>
          <a:xfrm>
            <a:off x="6790078" y="2139229"/>
            <a:ext cx="278200" cy="266861"/>
            <a:chOff x="5241175" y="4959100"/>
            <a:chExt cx="539775" cy="517775"/>
          </a:xfrm>
        </p:grpSpPr>
        <p:sp>
          <p:nvSpPr>
            <p:cNvPr id="652" name="Google Shape;652;p41"/>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3" name="Google Shape;653;p41"/>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4" name="Google Shape;654;p41"/>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5" name="Google Shape;655;p41"/>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6" name="Google Shape;656;p41"/>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41"/>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663" name="Google Shape;663;p4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grpSp>
        <p:nvGrpSpPr>
          <p:cNvPr id="664" name="Google Shape;664;p42"/>
          <p:cNvGrpSpPr/>
          <p:nvPr/>
        </p:nvGrpSpPr>
        <p:grpSpPr>
          <a:xfrm>
            <a:off x="855292" y="1413043"/>
            <a:ext cx="3608219" cy="3243858"/>
            <a:chOff x="855292" y="1413043"/>
            <a:chExt cx="3608219" cy="3243858"/>
          </a:xfrm>
        </p:grpSpPr>
        <p:sp>
          <p:nvSpPr>
            <p:cNvPr id="665" name="Google Shape;665;p42"/>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dk1"/>
                  </a:solidFill>
                  <a:latin typeface="Barlow Light"/>
                  <a:ea typeface="Barlow Light"/>
                  <a:cs typeface="Barlow Light"/>
                  <a:sym typeface="Barlow Light"/>
                </a:rPr>
                <a:t>PURCHASE</a:t>
              </a:r>
              <a:endParaRPr sz="1200" i="0" u="none" strike="noStrike" cap="none">
                <a:solidFill>
                  <a:schemeClr val="dk1"/>
                </a:solidFill>
                <a:latin typeface="Barlow Light"/>
                <a:ea typeface="Barlow Light"/>
                <a:cs typeface="Barlow Light"/>
                <a:sym typeface="Barlow Light"/>
              </a:endParaRPr>
            </a:p>
          </p:txBody>
        </p:sp>
        <p:sp>
          <p:nvSpPr>
            <p:cNvPr id="666" name="Google Shape;666;p42"/>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dk1"/>
                  </a:solidFill>
                  <a:latin typeface="Barlow Light"/>
                  <a:ea typeface="Barlow Light"/>
                  <a:cs typeface="Barlow Light"/>
                  <a:sym typeface="Barlow Light"/>
                </a:rPr>
                <a:t>LOYALTY</a:t>
              </a:r>
              <a:endParaRPr sz="1200" i="0" u="none" strike="noStrike" cap="none">
                <a:solidFill>
                  <a:schemeClr val="dk1"/>
                </a:solidFill>
                <a:latin typeface="Barlow Light"/>
                <a:ea typeface="Barlow Light"/>
                <a:cs typeface="Barlow Light"/>
                <a:sym typeface="Barlow Light"/>
              </a:endParaRPr>
            </a:p>
          </p:txBody>
        </p:sp>
        <p:sp>
          <p:nvSpPr>
            <p:cNvPr id="667" name="Google Shape;667;p42"/>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AWARENESS</a:t>
              </a:r>
              <a:endParaRPr sz="1200" i="0" u="none" strike="noStrike" cap="none">
                <a:solidFill>
                  <a:schemeClr val="lt1"/>
                </a:solidFill>
                <a:latin typeface="Barlow Light"/>
                <a:ea typeface="Barlow Light"/>
                <a:cs typeface="Barlow Light"/>
                <a:sym typeface="Barlow Light"/>
              </a:endParaRPr>
            </a:p>
          </p:txBody>
        </p:sp>
        <p:sp>
          <p:nvSpPr>
            <p:cNvPr id="668" name="Google Shape;668;p42"/>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EVALUATION</a:t>
              </a:r>
              <a:endParaRPr sz="1200" i="0" u="none" strike="noStrike" cap="none">
                <a:solidFill>
                  <a:schemeClr val="lt1"/>
                </a:solidFill>
                <a:latin typeface="Barlow Light"/>
                <a:ea typeface="Barlow Light"/>
                <a:cs typeface="Barlow Light"/>
                <a:sym typeface="Barlow Light"/>
              </a:endParaRPr>
            </a:p>
          </p:txBody>
        </p:sp>
        <p:sp>
          <p:nvSpPr>
            <p:cNvPr id="669" name="Google Shape;669;p42"/>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DISCOVERY</a:t>
              </a:r>
              <a:endParaRPr sz="1200" i="0" u="none" strike="noStrike" cap="none">
                <a:solidFill>
                  <a:schemeClr val="lt1"/>
                </a:solidFill>
                <a:latin typeface="Barlow Light"/>
                <a:ea typeface="Barlow Light"/>
                <a:cs typeface="Barlow Light"/>
                <a:sym typeface="Barlow Light"/>
              </a:endParaRPr>
            </a:p>
          </p:txBody>
        </p:sp>
        <p:sp>
          <p:nvSpPr>
            <p:cNvPr id="670" name="Google Shape;670;p42"/>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INTENT</a:t>
              </a:r>
              <a:endParaRPr sz="1200" i="0" u="none" strike="noStrike" cap="none">
                <a:solidFill>
                  <a:schemeClr val="lt1"/>
                </a:solidFill>
                <a:latin typeface="Barlow Light"/>
                <a:ea typeface="Barlow Light"/>
                <a:cs typeface="Barlow Light"/>
                <a:sym typeface="Barlow Light"/>
              </a:endParaRPr>
            </a:p>
          </p:txBody>
        </p:sp>
        <p:sp>
          <p:nvSpPr>
            <p:cNvPr id="671" name="Google Shape;671;p42"/>
            <p:cNvSpPr/>
            <p:nvPr/>
          </p:nvSpPr>
          <p:spPr>
            <a:xfrm>
              <a:off x="855292" y="1413043"/>
              <a:ext cx="3602907" cy="396816"/>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Calibri"/>
                <a:ea typeface="Calibri"/>
                <a:cs typeface="Calibri"/>
                <a:sym typeface="Calibri"/>
              </a:endParaRPr>
            </a:p>
          </p:txBody>
        </p:sp>
      </p:grpSp>
      <p:cxnSp>
        <p:nvCxnSpPr>
          <p:cNvPr id="672" name="Google Shape;672;p42"/>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673" name="Google Shape;673;p42"/>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4" name="Google Shape;674;p42"/>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75" name="Google Shape;675;p42"/>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6" name="Google Shape;676;p42"/>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77" name="Google Shape;677;p42"/>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8" name="Google Shape;678;p42"/>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79" name="Google Shape;679;p42"/>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80" name="Google Shape;680;p42"/>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81" name="Google Shape;681;p42"/>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82" name="Google Shape;682;p42"/>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83" name="Google Shape;683;p42"/>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689" name="Google Shape;689;p4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690" name="Google Shape;69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691" name="Google Shape;69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2" name="Google Shape;69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693" name="Google Shape;69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4" name="Google Shape;69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695" name="Google Shape;69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6" name="Google Shape;69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697" name="Google Shape;69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703" name="Google Shape;703;p44"/>
          <p:cNvSpPr/>
          <p:nvPr/>
        </p:nvSpPr>
        <p:spPr>
          <a:xfrm>
            <a:off x="467100" y="467100"/>
            <a:ext cx="8209800" cy="4209000"/>
          </a:xfrm>
          <a:prstGeom prst="rect">
            <a:avLst/>
          </a:prstGeom>
          <a:solidFill>
            <a:srgbClr val="FFFFFF">
              <a:alpha val="980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4"/>
          <p:cNvGrpSpPr/>
          <p:nvPr/>
        </p:nvGrpSpPr>
        <p:grpSpPr>
          <a:xfrm>
            <a:off x="638150" y="467111"/>
            <a:ext cx="7867750" cy="4209098"/>
            <a:chOff x="638138" y="467100"/>
            <a:chExt cx="7867750" cy="4194000"/>
          </a:xfrm>
        </p:grpSpPr>
        <p:cxnSp>
          <p:nvCxnSpPr>
            <p:cNvPr id="705" name="Google Shape;705;p44"/>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6" name="Google Shape;706;p44"/>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7" name="Google Shape;707;p44"/>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8" name="Google Shape;708;p44"/>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9" name="Google Shape;709;p44"/>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44"/>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44"/>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44"/>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3" name="Google Shape;713;p44"/>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4" name="Google Shape;714;p44"/>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5" name="Google Shape;715;p44"/>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44"/>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44"/>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8" name="Google Shape;718;p44"/>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9" name="Google Shape;719;p44"/>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0" name="Google Shape;720;p44"/>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1" name="Google Shape;721;p44"/>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2" name="Google Shape;722;p44"/>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3" name="Google Shape;723;p44"/>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4" name="Google Shape;724;p44"/>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5" name="Google Shape;725;p44"/>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6" name="Google Shape;726;p44"/>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7" name="Google Shape;727;p44"/>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8" name="Google Shape;728;p44"/>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44"/>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44"/>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44"/>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44"/>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44"/>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44"/>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44"/>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44"/>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44"/>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44"/>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44"/>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44"/>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44"/>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2" name="Google Shape;742;p44"/>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44"/>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44"/>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44"/>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6" name="Google Shape;746;p44"/>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7" name="Google Shape;747;p44"/>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8" name="Google Shape;748;p44"/>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9" name="Google Shape;749;p44"/>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50" name="Google Shape;750;p44"/>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751" name="Google Shape;751;p4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cxnSp>
        <p:nvCxnSpPr>
          <p:cNvPr id="775" name="Google Shape;77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76" name="Google Shape;77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77" name="Google Shape;77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LOW VALUE 1</a:t>
            </a:r>
            <a:endParaRPr sz="800">
              <a:solidFill>
                <a:schemeClr val="dk2"/>
              </a:solidFill>
              <a:latin typeface="Barlow Light"/>
              <a:ea typeface="Barlow Light"/>
              <a:cs typeface="Barlow Light"/>
              <a:sym typeface="Barlow Light"/>
            </a:endParaRPr>
          </a:p>
        </p:txBody>
      </p:sp>
      <p:sp>
        <p:nvSpPr>
          <p:cNvPr id="778" name="Google Shape;77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HIGH VALUE 1</a:t>
            </a:r>
            <a:endParaRPr sz="800">
              <a:solidFill>
                <a:schemeClr val="dk2"/>
              </a:solidFill>
              <a:latin typeface="Barlow Light"/>
              <a:ea typeface="Barlow Light"/>
              <a:cs typeface="Barlow Light"/>
              <a:sym typeface="Barlow Light"/>
            </a:endParaRPr>
          </a:p>
        </p:txBody>
      </p:sp>
      <p:sp>
        <p:nvSpPr>
          <p:cNvPr id="779" name="Google Shape;77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LOW VALUE 2</a:t>
            </a:r>
            <a:endParaRPr sz="800">
              <a:solidFill>
                <a:schemeClr val="dk2"/>
              </a:solidFill>
              <a:latin typeface="Barlow Light"/>
              <a:ea typeface="Barlow Light"/>
              <a:cs typeface="Barlow Light"/>
              <a:sym typeface="Barlow Light"/>
            </a:endParaRPr>
          </a:p>
        </p:txBody>
      </p:sp>
      <p:sp>
        <p:nvSpPr>
          <p:cNvPr id="780" name="Google Shape;78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HIGH VALUE 2</a:t>
            </a:r>
            <a:endParaRPr sz="800">
              <a:solidFill>
                <a:schemeClr val="dk2"/>
              </a:solidFill>
              <a:latin typeface="Barlow Light"/>
              <a:ea typeface="Barlow Light"/>
              <a:cs typeface="Barlow Light"/>
              <a:sym typeface="Barlow Light"/>
            </a:endParaRPr>
          </a:p>
        </p:txBody>
      </p:sp>
      <p:sp>
        <p:nvSpPr>
          <p:cNvPr id="781" name="Google Shape;78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Our company</a:t>
            </a:r>
            <a:endParaRPr sz="800">
              <a:solidFill>
                <a:schemeClr val="lt1"/>
              </a:solidFill>
              <a:latin typeface="Barlow Light"/>
              <a:ea typeface="Barlow Light"/>
              <a:cs typeface="Barlow Light"/>
              <a:sym typeface="Barlow Light"/>
            </a:endParaRPr>
          </a:p>
        </p:txBody>
      </p:sp>
      <p:sp>
        <p:nvSpPr>
          <p:cNvPr id="782" name="Google Shape;78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3" name="Google Shape;78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4" name="Google Shape;78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5" name="Google Shape;78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Barlow Light"/>
                <a:ea typeface="Barlow Light"/>
                <a:cs typeface="Barlow Light"/>
                <a:sym typeface="Barlow Light"/>
              </a:rPr>
              <a:t>Competitor</a:t>
            </a:r>
            <a:endParaRPr sz="800">
              <a:solidFill>
                <a:schemeClr val="dk2"/>
              </a:solidFill>
              <a:latin typeface="Barlow Light"/>
              <a:ea typeface="Barlow Light"/>
              <a:cs typeface="Barlow Light"/>
              <a:sym typeface="Barlow Light"/>
            </a:endParaRPr>
          </a:p>
        </p:txBody>
      </p:sp>
      <p:sp>
        <p:nvSpPr>
          <p:cNvPr id="786" name="Google Shape;78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7" name="Google Shape;787;p44"/>
          <p:cNvSpPr/>
          <p:nvPr/>
        </p:nvSpPr>
        <p:spPr>
          <a:xfrm>
            <a:off x="1114225" y="947475"/>
            <a:ext cx="467100" cy="4671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Barlow Light"/>
                <a:ea typeface="Barlow Light"/>
                <a:cs typeface="Barlow Light"/>
                <a:sym typeface="Barlow Light"/>
              </a:rPr>
              <a:t>Competitor</a:t>
            </a:r>
            <a:endParaRPr sz="800">
              <a:solidFill>
                <a:schemeClr val="dk2"/>
              </a:solidFill>
              <a:latin typeface="Barlow Light"/>
              <a:ea typeface="Barlow Light"/>
              <a:cs typeface="Barlow Light"/>
              <a:sym typeface="Barlow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793" name="Google Shape;793;p4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graphicFrame>
        <p:nvGraphicFramePr>
          <p:cNvPr id="794" name="Google Shape;794;p45"/>
          <p:cNvGraphicFramePr/>
          <p:nvPr/>
        </p:nvGraphicFramePr>
        <p:xfrm>
          <a:off x="855300" y="1474725"/>
          <a:ext cx="7530600" cy="2986825"/>
        </p:xfrm>
        <a:graphic>
          <a:graphicData uri="http://schemas.openxmlformats.org/drawingml/2006/table">
            <a:tbl>
              <a:tblPr>
                <a:noFill/>
                <a:tableStyleId>{01CDC246-CD5F-43C5-B557-0B5EE2D38672}</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6" name="Grupo 5">
            <a:extLst>
              <a:ext uri="{FF2B5EF4-FFF2-40B4-BE49-F238E27FC236}">
                <a16:creationId xmlns:a16="http://schemas.microsoft.com/office/drawing/2014/main" id="{DE3B477B-3969-814E-BB4B-2D3D7263E983}"/>
              </a:ext>
            </a:extLst>
          </p:cNvPr>
          <p:cNvGrpSpPr/>
          <p:nvPr/>
        </p:nvGrpSpPr>
        <p:grpSpPr>
          <a:xfrm>
            <a:off x="7013192" y="1552381"/>
            <a:ext cx="592428" cy="684156"/>
            <a:chOff x="7013192" y="1552381"/>
            <a:chExt cx="592428" cy="684156"/>
          </a:xfrm>
        </p:grpSpPr>
        <p:sp>
          <p:nvSpPr>
            <p:cNvPr id="800" name="Google Shape;800;p46"/>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46"/>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46"/>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46"/>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46"/>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46"/>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46"/>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6"/>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6"/>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6"/>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46"/>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46"/>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46"/>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46"/>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46"/>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5" name="Google Shape;815;p46"/>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46"/>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46"/>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6"/>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46"/>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46"/>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46"/>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46"/>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46"/>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46"/>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46"/>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 name="Grupo 2">
            <a:extLst>
              <a:ext uri="{FF2B5EF4-FFF2-40B4-BE49-F238E27FC236}">
                <a16:creationId xmlns:a16="http://schemas.microsoft.com/office/drawing/2014/main" id="{DBCEF1A5-30D2-5340-9BE9-934A6E1BF782}"/>
              </a:ext>
            </a:extLst>
          </p:cNvPr>
          <p:cNvGrpSpPr/>
          <p:nvPr/>
        </p:nvGrpSpPr>
        <p:grpSpPr>
          <a:xfrm>
            <a:off x="2391537" y="1496825"/>
            <a:ext cx="650771" cy="684242"/>
            <a:chOff x="2391537" y="1496825"/>
            <a:chExt cx="650771" cy="684242"/>
          </a:xfrm>
        </p:grpSpPr>
        <p:sp>
          <p:nvSpPr>
            <p:cNvPr id="827" name="Google Shape;827;p46"/>
            <p:cNvSpPr/>
            <p:nvPr/>
          </p:nvSpPr>
          <p:spPr>
            <a:xfrm>
              <a:off x="2716951" y="1496825"/>
              <a:ext cx="212909" cy="505686"/>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46"/>
            <p:cNvSpPr/>
            <p:nvPr/>
          </p:nvSpPr>
          <p:spPr>
            <a:xfrm>
              <a:off x="2683255" y="1522123"/>
              <a:ext cx="212909" cy="505686"/>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gradFill>
              <a:gsLst>
                <a:gs pos="0">
                  <a:srgbClr val="FFFFFF">
                    <a:alpha val="4000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46"/>
            <p:cNvSpPr/>
            <p:nvPr/>
          </p:nvSpPr>
          <p:spPr>
            <a:xfrm>
              <a:off x="2573324" y="1793912"/>
              <a:ext cx="157907" cy="384082"/>
            </a:xfrm>
            <a:custGeom>
              <a:avLst/>
              <a:gdLst/>
              <a:ahLst/>
              <a:cxnLst/>
              <a:rect l="l" t="t" r="r" b="b"/>
              <a:pathLst>
                <a:path w="1579073" h="3840818" extrusionOk="0">
                  <a:moveTo>
                    <a:pt x="0" y="0"/>
                  </a:moveTo>
                  <a:lnTo>
                    <a:pt x="1579073" y="912427"/>
                  </a:lnTo>
                  <a:lnTo>
                    <a:pt x="1579073" y="3840818"/>
                  </a:lnTo>
                  <a:lnTo>
                    <a:pt x="0" y="292839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0" name="Google Shape;830;p46"/>
            <p:cNvSpPr/>
            <p:nvPr/>
          </p:nvSpPr>
          <p:spPr>
            <a:xfrm>
              <a:off x="2598258" y="1979599"/>
              <a:ext cx="94119" cy="65874"/>
            </a:xfrm>
            <a:custGeom>
              <a:avLst/>
              <a:gdLst/>
              <a:ahLst/>
              <a:cxnLst/>
              <a:rect l="l" t="t" r="r" b="b"/>
              <a:pathLst>
                <a:path w="941191" h="658740" extrusionOk="0">
                  <a:moveTo>
                    <a:pt x="845" y="0"/>
                  </a:moveTo>
                  <a:lnTo>
                    <a:pt x="941192" y="543735"/>
                  </a:lnTo>
                  <a:lnTo>
                    <a:pt x="941192" y="658740"/>
                  </a:lnTo>
                  <a:lnTo>
                    <a:pt x="0" y="115004"/>
                  </a:lnTo>
                  <a:lnTo>
                    <a:pt x="84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1" name="Google Shape;831;p46"/>
            <p:cNvSpPr/>
            <p:nvPr/>
          </p:nvSpPr>
          <p:spPr>
            <a:xfrm>
              <a:off x="2608030" y="2008017"/>
              <a:ext cx="74603" cy="54543"/>
            </a:xfrm>
            <a:custGeom>
              <a:avLst/>
              <a:gdLst/>
              <a:ahLst/>
              <a:cxnLst/>
              <a:rect l="l" t="t" r="r" b="b"/>
              <a:pathLst>
                <a:path w="746025" h="545426" extrusionOk="0">
                  <a:moveTo>
                    <a:pt x="0" y="0"/>
                  </a:moveTo>
                  <a:lnTo>
                    <a:pt x="746025" y="430422"/>
                  </a:lnTo>
                  <a:lnTo>
                    <a:pt x="746025" y="545427"/>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46"/>
            <p:cNvSpPr/>
            <p:nvPr/>
          </p:nvSpPr>
          <p:spPr>
            <a:xfrm>
              <a:off x="2523960" y="1996633"/>
              <a:ext cx="109834" cy="96232"/>
            </a:xfrm>
            <a:custGeom>
              <a:avLst/>
              <a:gdLst/>
              <a:ahLst/>
              <a:cxnLst/>
              <a:rect l="l" t="t" r="r" b="b"/>
              <a:pathLst>
                <a:path w="1098338" h="962318" extrusionOk="0">
                  <a:moveTo>
                    <a:pt x="1098339" y="635062"/>
                  </a:moveTo>
                  <a:lnTo>
                    <a:pt x="0" y="0"/>
                  </a:lnTo>
                  <a:lnTo>
                    <a:pt x="0" y="327256"/>
                  </a:lnTo>
                  <a:lnTo>
                    <a:pt x="1098339" y="962319"/>
                  </a:lnTo>
                  <a:lnTo>
                    <a:pt x="1098339" y="635062"/>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46"/>
            <p:cNvSpPr/>
            <p:nvPr/>
          </p:nvSpPr>
          <p:spPr>
            <a:xfrm>
              <a:off x="2618055" y="1859771"/>
              <a:ext cx="60662" cy="103335"/>
            </a:xfrm>
            <a:custGeom>
              <a:avLst/>
              <a:gdLst/>
              <a:ahLst/>
              <a:cxnLst/>
              <a:rect l="l" t="t" r="r" b="b"/>
              <a:pathLst>
                <a:path w="606620" h="1033350" extrusionOk="0">
                  <a:moveTo>
                    <a:pt x="328657" y="301042"/>
                  </a:moveTo>
                  <a:lnTo>
                    <a:pt x="0" y="110777"/>
                  </a:lnTo>
                  <a:lnTo>
                    <a:pt x="0" y="0"/>
                  </a:lnTo>
                  <a:lnTo>
                    <a:pt x="328657" y="190265"/>
                  </a:lnTo>
                  <a:cubicBezTo>
                    <a:pt x="355693" y="205486"/>
                    <a:pt x="394557" y="237620"/>
                    <a:pt x="427507" y="285821"/>
                  </a:cubicBezTo>
                  <a:cubicBezTo>
                    <a:pt x="462992" y="337403"/>
                    <a:pt x="489183" y="402516"/>
                    <a:pt x="489183" y="473549"/>
                  </a:cubicBezTo>
                  <a:cubicBezTo>
                    <a:pt x="489183" y="551346"/>
                    <a:pt x="468906" y="596164"/>
                    <a:pt x="431732" y="608848"/>
                  </a:cubicBezTo>
                  <a:cubicBezTo>
                    <a:pt x="396247" y="620687"/>
                    <a:pt x="354003" y="600392"/>
                    <a:pt x="328657" y="585171"/>
                  </a:cubicBezTo>
                  <a:lnTo>
                    <a:pt x="193477" y="507374"/>
                  </a:lnTo>
                  <a:lnTo>
                    <a:pt x="192632" y="506528"/>
                  </a:lnTo>
                  <a:cubicBezTo>
                    <a:pt x="180803" y="499763"/>
                    <a:pt x="162216" y="492998"/>
                    <a:pt x="147853" y="497226"/>
                  </a:cubicBezTo>
                  <a:cubicBezTo>
                    <a:pt x="136025" y="500609"/>
                    <a:pt x="122507" y="512447"/>
                    <a:pt x="122507" y="556420"/>
                  </a:cubicBezTo>
                  <a:cubicBezTo>
                    <a:pt x="122507" y="599546"/>
                    <a:pt x="136025" y="626606"/>
                    <a:pt x="147008" y="642673"/>
                  </a:cubicBezTo>
                  <a:cubicBezTo>
                    <a:pt x="161371" y="662123"/>
                    <a:pt x="179114" y="676498"/>
                    <a:pt x="190942" y="682418"/>
                  </a:cubicBezTo>
                  <a:lnTo>
                    <a:pt x="192632" y="683263"/>
                  </a:lnTo>
                  <a:lnTo>
                    <a:pt x="606621" y="922574"/>
                  </a:lnTo>
                  <a:lnTo>
                    <a:pt x="606621" y="1033351"/>
                  </a:lnTo>
                  <a:lnTo>
                    <a:pt x="196011" y="795731"/>
                  </a:lnTo>
                  <a:cubicBezTo>
                    <a:pt x="168130" y="781355"/>
                    <a:pt x="126731" y="750067"/>
                    <a:pt x="92091" y="700176"/>
                  </a:cubicBezTo>
                  <a:cubicBezTo>
                    <a:pt x="53227" y="646056"/>
                    <a:pt x="27036" y="577560"/>
                    <a:pt x="27036" y="500609"/>
                  </a:cubicBezTo>
                  <a:cubicBezTo>
                    <a:pt x="27036" y="424503"/>
                    <a:pt x="53227" y="385604"/>
                    <a:pt x="91247" y="374611"/>
                  </a:cubicBezTo>
                  <a:cubicBezTo>
                    <a:pt x="126731" y="364463"/>
                    <a:pt x="167285" y="378839"/>
                    <a:pt x="195166" y="396597"/>
                  </a:cubicBezTo>
                  <a:lnTo>
                    <a:pt x="328657" y="474394"/>
                  </a:lnTo>
                  <a:cubicBezTo>
                    <a:pt x="348089" y="485387"/>
                    <a:pt x="362452" y="490461"/>
                    <a:pt x="372590" y="487079"/>
                  </a:cubicBezTo>
                  <a:cubicBezTo>
                    <a:pt x="380194" y="484542"/>
                    <a:pt x="393712" y="474394"/>
                    <a:pt x="393712" y="417738"/>
                  </a:cubicBezTo>
                  <a:cubicBezTo>
                    <a:pt x="393712" y="381376"/>
                    <a:pt x="381884" y="357699"/>
                    <a:pt x="370901" y="341632"/>
                  </a:cubicBezTo>
                  <a:cubicBezTo>
                    <a:pt x="357382" y="322182"/>
                    <a:pt x="339640" y="307807"/>
                    <a:pt x="328657" y="30104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46"/>
            <p:cNvSpPr/>
            <p:nvPr/>
          </p:nvSpPr>
          <p:spPr>
            <a:xfrm>
              <a:off x="2601207" y="1844331"/>
              <a:ext cx="28557" cy="42890"/>
            </a:xfrm>
            <a:custGeom>
              <a:avLst/>
              <a:gdLst/>
              <a:ahLst/>
              <a:cxnLst/>
              <a:rect l="l" t="t" r="r" b="b"/>
              <a:pathLst>
                <a:path w="285567" h="428904" extrusionOk="0">
                  <a:moveTo>
                    <a:pt x="285568" y="296901"/>
                  </a:moveTo>
                  <a:cubicBezTo>
                    <a:pt x="285568" y="405986"/>
                    <a:pt x="221357" y="457569"/>
                    <a:pt x="142784" y="412751"/>
                  </a:cubicBezTo>
                  <a:cubicBezTo>
                    <a:pt x="64211" y="367087"/>
                    <a:pt x="0" y="241935"/>
                    <a:pt x="0" y="132004"/>
                  </a:cubicBezTo>
                  <a:cubicBezTo>
                    <a:pt x="0" y="22919"/>
                    <a:pt x="64211" y="-28664"/>
                    <a:pt x="142784" y="16154"/>
                  </a:cubicBezTo>
                  <a:cubicBezTo>
                    <a:pt x="222202" y="61817"/>
                    <a:pt x="285568" y="187815"/>
                    <a:pt x="285568" y="29690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46"/>
            <p:cNvSpPr/>
            <p:nvPr/>
          </p:nvSpPr>
          <p:spPr>
            <a:xfrm>
              <a:off x="2671125" y="1940463"/>
              <a:ext cx="28557" cy="42890"/>
            </a:xfrm>
            <a:custGeom>
              <a:avLst/>
              <a:gdLst/>
              <a:ahLst/>
              <a:cxnLst/>
              <a:rect l="l" t="t" r="r" b="b"/>
              <a:pathLst>
                <a:path w="285567" h="428904" extrusionOk="0">
                  <a:moveTo>
                    <a:pt x="285568" y="296901"/>
                  </a:moveTo>
                  <a:cubicBezTo>
                    <a:pt x="285568" y="405986"/>
                    <a:pt x="221357" y="457569"/>
                    <a:pt x="142784" y="412751"/>
                  </a:cubicBezTo>
                  <a:cubicBezTo>
                    <a:pt x="64211" y="367087"/>
                    <a:pt x="0" y="241935"/>
                    <a:pt x="0" y="132004"/>
                  </a:cubicBezTo>
                  <a:cubicBezTo>
                    <a:pt x="0" y="22919"/>
                    <a:pt x="64211" y="-28664"/>
                    <a:pt x="142784" y="16154"/>
                  </a:cubicBezTo>
                  <a:cubicBezTo>
                    <a:pt x="222202" y="61818"/>
                    <a:pt x="285568" y="187815"/>
                    <a:pt x="285568" y="29690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46"/>
            <p:cNvSpPr/>
            <p:nvPr/>
          </p:nvSpPr>
          <p:spPr>
            <a:xfrm>
              <a:off x="2418240" y="1527861"/>
              <a:ext cx="251519" cy="296475"/>
            </a:xfrm>
            <a:custGeom>
              <a:avLst/>
              <a:gdLst/>
              <a:ahLst/>
              <a:cxnLst/>
              <a:rect l="l" t="t" r="r" b="b"/>
              <a:pathLst>
                <a:path w="2515195" h="2964753" extrusionOk="0">
                  <a:moveTo>
                    <a:pt x="2513506" y="1452780"/>
                  </a:moveTo>
                  <a:lnTo>
                    <a:pt x="0" y="0"/>
                  </a:lnTo>
                  <a:lnTo>
                    <a:pt x="845" y="1311561"/>
                  </a:lnTo>
                  <a:lnTo>
                    <a:pt x="2292993" y="2635806"/>
                  </a:lnTo>
                  <a:lnTo>
                    <a:pt x="2515196" y="2964753"/>
                  </a:lnTo>
                  <a:lnTo>
                    <a:pt x="2513506" y="1452780"/>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46"/>
            <p:cNvSpPr/>
            <p:nvPr/>
          </p:nvSpPr>
          <p:spPr>
            <a:xfrm>
              <a:off x="2391537" y="1543377"/>
              <a:ext cx="94879" cy="90397"/>
            </a:xfrm>
            <a:custGeom>
              <a:avLst/>
              <a:gdLst/>
              <a:ahLst/>
              <a:cxnLst/>
              <a:rect l="l" t="t" r="r" b="b"/>
              <a:pathLst>
                <a:path w="948795" h="903970" extrusionOk="0">
                  <a:moveTo>
                    <a:pt x="0" y="356007"/>
                  </a:moveTo>
                  <a:lnTo>
                    <a:pt x="0" y="0"/>
                  </a:lnTo>
                  <a:lnTo>
                    <a:pt x="948796" y="547964"/>
                  </a:lnTo>
                  <a:lnTo>
                    <a:pt x="948796" y="903971"/>
                  </a:lnTo>
                  <a:lnTo>
                    <a:pt x="0" y="356007"/>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46"/>
            <p:cNvSpPr/>
            <p:nvPr/>
          </p:nvSpPr>
          <p:spPr>
            <a:xfrm>
              <a:off x="2549569" y="1635547"/>
              <a:ext cx="55086" cy="43296"/>
            </a:xfrm>
            <a:custGeom>
              <a:avLst/>
              <a:gdLst/>
              <a:ahLst/>
              <a:cxnLst/>
              <a:rect l="l" t="t" r="r" b="b"/>
              <a:pathLst>
                <a:path w="550859" h="432958" extrusionOk="0">
                  <a:moveTo>
                    <a:pt x="550859" y="318800"/>
                  </a:moveTo>
                  <a:lnTo>
                    <a:pt x="0" y="0"/>
                  </a:lnTo>
                  <a:lnTo>
                    <a:pt x="0" y="115005"/>
                  </a:lnTo>
                  <a:lnTo>
                    <a:pt x="550859" y="432959"/>
                  </a:lnTo>
                  <a:lnTo>
                    <a:pt x="550859" y="31880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46"/>
            <p:cNvSpPr/>
            <p:nvPr/>
          </p:nvSpPr>
          <p:spPr>
            <a:xfrm>
              <a:off x="2498604" y="1629138"/>
              <a:ext cx="106201" cy="72893"/>
            </a:xfrm>
            <a:custGeom>
              <a:avLst/>
              <a:gdLst/>
              <a:ahLst/>
              <a:cxnLst/>
              <a:rect l="l" t="t" r="r" b="b"/>
              <a:pathLst>
                <a:path w="1062009" h="728926" extrusionOk="0">
                  <a:moveTo>
                    <a:pt x="1062009" y="613076"/>
                  </a:moveTo>
                  <a:lnTo>
                    <a:pt x="0" y="0"/>
                  </a:lnTo>
                  <a:lnTo>
                    <a:pt x="0" y="115005"/>
                  </a:lnTo>
                  <a:lnTo>
                    <a:pt x="1062009" y="728927"/>
                  </a:lnTo>
                  <a:lnTo>
                    <a:pt x="1062009" y="61307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46"/>
            <p:cNvSpPr/>
            <p:nvPr/>
          </p:nvSpPr>
          <p:spPr>
            <a:xfrm>
              <a:off x="2476197" y="1639173"/>
              <a:ext cx="128675" cy="85915"/>
            </a:xfrm>
            <a:custGeom>
              <a:avLst/>
              <a:gdLst/>
              <a:ahLst/>
              <a:cxnLst/>
              <a:rect l="l" t="t" r="r" b="b"/>
              <a:pathLst>
                <a:path w="1286746" h="859152" extrusionOk="0">
                  <a:moveTo>
                    <a:pt x="1286746" y="743302"/>
                  </a:moveTo>
                  <a:lnTo>
                    <a:pt x="0" y="0"/>
                  </a:lnTo>
                  <a:lnTo>
                    <a:pt x="0" y="115005"/>
                  </a:lnTo>
                  <a:lnTo>
                    <a:pt x="1286746" y="859153"/>
                  </a:lnTo>
                  <a:lnTo>
                    <a:pt x="1286746" y="7433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46"/>
            <p:cNvSpPr/>
            <p:nvPr/>
          </p:nvSpPr>
          <p:spPr>
            <a:xfrm>
              <a:off x="2617970" y="1674144"/>
              <a:ext cx="28557" cy="42461"/>
            </a:xfrm>
            <a:custGeom>
              <a:avLst/>
              <a:gdLst/>
              <a:ahLst/>
              <a:cxnLst/>
              <a:rect l="l" t="t" r="r" b="b"/>
              <a:pathLst>
                <a:path w="285567" h="424610" extrusionOk="0">
                  <a:moveTo>
                    <a:pt x="0" y="129621"/>
                  </a:moveTo>
                  <a:cubicBezTo>
                    <a:pt x="0" y="237860"/>
                    <a:pt x="64211" y="362167"/>
                    <a:pt x="142784" y="407830"/>
                  </a:cubicBezTo>
                  <a:cubicBezTo>
                    <a:pt x="221358" y="453494"/>
                    <a:pt x="285568" y="402757"/>
                    <a:pt x="285568" y="294517"/>
                  </a:cubicBezTo>
                  <a:cubicBezTo>
                    <a:pt x="285568" y="186277"/>
                    <a:pt x="221358" y="61971"/>
                    <a:pt x="142784" y="16307"/>
                  </a:cubicBezTo>
                  <a:cubicBezTo>
                    <a:pt x="64211" y="-28511"/>
                    <a:pt x="0" y="22226"/>
                    <a:pt x="0" y="1296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46"/>
            <p:cNvSpPr/>
            <p:nvPr/>
          </p:nvSpPr>
          <p:spPr>
            <a:xfrm>
              <a:off x="2769684" y="1904633"/>
              <a:ext cx="251519" cy="276434"/>
            </a:xfrm>
            <a:custGeom>
              <a:avLst/>
              <a:gdLst/>
              <a:ahLst/>
              <a:cxnLst/>
              <a:rect l="l" t="t" r="r" b="b"/>
              <a:pathLst>
                <a:path w="2515195" h="2764340" extrusionOk="0">
                  <a:moveTo>
                    <a:pt x="0" y="0"/>
                  </a:moveTo>
                  <a:lnTo>
                    <a:pt x="2514351" y="1452780"/>
                  </a:lnTo>
                  <a:lnTo>
                    <a:pt x="2515196" y="2764341"/>
                  </a:lnTo>
                  <a:lnTo>
                    <a:pt x="223047" y="1439250"/>
                  </a:lnTo>
                  <a:lnTo>
                    <a:pt x="1690" y="1511974"/>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46"/>
            <p:cNvSpPr/>
            <p:nvPr/>
          </p:nvSpPr>
          <p:spPr>
            <a:xfrm>
              <a:off x="2947428" y="2037026"/>
              <a:ext cx="94880" cy="90397"/>
            </a:xfrm>
            <a:custGeom>
              <a:avLst/>
              <a:gdLst/>
              <a:ahLst/>
              <a:cxnLst/>
              <a:rect l="l" t="t" r="r" b="b"/>
              <a:pathLst>
                <a:path w="948796" h="903970" extrusionOk="0">
                  <a:moveTo>
                    <a:pt x="0" y="356007"/>
                  </a:moveTo>
                  <a:lnTo>
                    <a:pt x="0" y="0"/>
                  </a:lnTo>
                  <a:lnTo>
                    <a:pt x="948796" y="547964"/>
                  </a:lnTo>
                  <a:lnTo>
                    <a:pt x="948796" y="903971"/>
                  </a:lnTo>
                  <a:lnTo>
                    <a:pt x="0" y="35600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46"/>
            <p:cNvSpPr/>
            <p:nvPr/>
          </p:nvSpPr>
          <p:spPr>
            <a:xfrm>
              <a:off x="2834211" y="1973696"/>
              <a:ext cx="55086" cy="43296"/>
            </a:xfrm>
            <a:custGeom>
              <a:avLst/>
              <a:gdLst/>
              <a:ahLst/>
              <a:cxnLst/>
              <a:rect l="l" t="t" r="r" b="b"/>
              <a:pathLst>
                <a:path w="550859" h="432958" extrusionOk="0">
                  <a:moveTo>
                    <a:pt x="0" y="0"/>
                  </a:moveTo>
                  <a:lnTo>
                    <a:pt x="550859" y="317954"/>
                  </a:lnTo>
                  <a:lnTo>
                    <a:pt x="550859" y="432959"/>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5" name="Google Shape;845;p46"/>
            <p:cNvSpPr/>
            <p:nvPr/>
          </p:nvSpPr>
          <p:spPr>
            <a:xfrm>
              <a:off x="2834211" y="1996718"/>
              <a:ext cx="99442" cy="68918"/>
            </a:xfrm>
            <a:custGeom>
              <a:avLst/>
              <a:gdLst/>
              <a:ahLst/>
              <a:cxnLst/>
              <a:rect l="l" t="t" r="r" b="b"/>
              <a:pathLst>
                <a:path w="994419" h="689182" extrusionOk="0">
                  <a:moveTo>
                    <a:pt x="0" y="0"/>
                  </a:moveTo>
                  <a:lnTo>
                    <a:pt x="994419" y="574178"/>
                  </a:lnTo>
                  <a:lnTo>
                    <a:pt x="994419" y="689183"/>
                  </a:lnTo>
                  <a:lnTo>
                    <a:pt x="0" y="11500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46"/>
            <p:cNvSpPr/>
            <p:nvPr/>
          </p:nvSpPr>
          <p:spPr>
            <a:xfrm>
              <a:off x="2834211" y="2019654"/>
              <a:ext cx="128674" cy="85831"/>
            </a:xfrm>
            <a:custGeom>
              <a:avLst/>
              <a:gdLst/>
              <a:ahLst/>
              <a:cxnLst/>
              <a:rect l="l" t="t" r="r" b="b"/>
              <a:pathLst>
                <a:path w="1286745" h="858307" extrusionOk="0">
                  <a:moveTo>
                    <a:pt x="0" y="0"/>
                  </a:moveTo>
                  <a:lnTo>
                    <a:pt x="1286746" y="743303"/>
                  </a:lnTo>
                  <a:lnTo>
                    <a:pt x="1286746" y="858307"/>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46"/>
            <p:cNvSpPr/>
            <p:nvPr/>
          </p:nvSpPr>
          <p:spPr>
            <a:xfrm>
              <a:off x="2792176" y="1948412"/>
              <a:ext cx="28557" cy="42508"/>
            </a:xfrm>
            <a:custGeom>
              <a:avLst/>
              <a:gdLst/>
              <a:ahLst/>
              <a:cxnLst/>
              <a:rect l="l" t="t" r="r" b="b"/>
              <a:pathLst>
                <a:path w="285568" h="425084" extrusionOk="0">
                  <a:moveTo>
                    <a:pt x="285568" y="294991"/>
                  </a:moveTo>
                  <a:cubicBezTo>
                    <a:pt x="285568" y="403230"/>
                    <a:pt x="221358" y="453968"/>
                    <a:pt x="142784" y="408304"/>
                  </a:cubicBezTo>
                  <a:cubicBezTo>
                    <a:pt x="64211" y="362640"/>
                    <a:pt x="0" y="238334"/>
                    <a:pt x="0" y="130094"/>
                  </a:cubicBezTo>
                  <a:cubicBezTo>
                    <a:pt x="0" y="21854"/>
                    <a:pt x="64211" y="-28883"/>
                    <a:pt x="142784" y="16781"/>
                  </a:cubicBezTo>
                  <a:cubicBezTo>
                    <a:pt x="222203" y="62444"/>
                    <a:pt x="285568" y="187596"/>
                    <a:pt x="285568" y="2949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8" name="Google Shape;848;p46"/>
            <p:cNvSpPr/>
            <p:nvPr/>
          </p:nvSpPr>
          <p:spPr>
            <a:xfrm>
              <a:off x="2465627" y="1807865"/>
              <a:ext cx="58544" cy="77504"/>
            </a:xfrm>
            <a:custGeom>
              <a:avLst/>
              <a:gdLst/>
              <a:ahLst/>
              <a:cxnLst/>
              <a:rect l="l" t="t" r="r" b="b"/>
              <a:pathLst>
                <a:path w="585442" h="775041" extrusionOk="0">
                  <a:moveTo>
                    <a:pt x="292721" y="775042"/>
                  </a:moveTo>
                  <a:cubicBezTo>
                    <a:pt x="-278415" y="41041"/>
                    <a:pt x="134729" y="-222793"/>
                    <a:pt x="292721" y="206783"/>
                  </a:cubicBezTo>
                  <a:cubicBezTo>
                    <a:pt x="450713" y="-39293"/>
                    <a:pt x="863857" y="701472"/>
                    <a:pt x="292721" y="775042"/>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46"/>
            <p:cNvSpPr/>
            <p:nvPr/>
          </p:nvSpPr>
          <p:spPr>
            <a:xfrm>
              <a:off x="2922409" y="1869735"/>
              <a:ext cx="88543" cy="93244"/>
            </a:xfrm>
            <a:custGeom>
              <a:avLst/>
              <a:gdLst/>
              <a:ahLst/>
              <a:cxnLst/>
              <a:rect l="l" t="t" r="r" b="b"/>
              <a:pathLst>
                <a:path w="885429" h="932441" extrusionOk="0">
                  <a:moveTo>
                    <a:pt x="885430" y="679748"/>
                  </a:moveTo>
                  <a:lnTo>
                    <a:pt x="585499" y="922442"/>
                  </a:lnTo>
                  <a:cubicBezTo>
                    <a:pt x="553394" y="948656"/>
                    <a:pt x="495097" y="921596"/>
                    <a:pt x="457078" y="861557"/>
                  </a:cubicBezTo>
                  <a:cubicBezTo>
                    <a:pt x="418214" y="801518"/>
                    <a:pt x="413144" y="732176"/>
                    <a:pt x="445249" y="705962"/>
                  </a:cubicBezTo>
                  <a:lnTo>
                    <a:pt x="571136" y="604488"/>
                  </a:lnTo>
                  <a:lnTo>
                    <a:pt x="91247" y="327123"/>
                  </a:lnTo>
                  <a:cubicBezTo>
                    <a:pt x="40554" y="297526"/>
                    <a:pt x="0" y="227340"/>
                    <a:pt x="0" y="168992"/>
                  </a:cubicBezTo>
                  <a:cubicBezTo>
                    <a:pt x="0" y="110644"/>
                    <a:pt x="40554" y="86966"/>
                    <a:pt x="91247" y="115717"/>
                  </a:cubicBezTo>
                  <a:lnTo>
                    <a:pt x="571136" y="393082"/>
                  </a:lnTo>
                  <a:lnTo>
                    <a:pt x="444405" y="145314"/>
                  </a:lnTo>
                  <a:cubicBezTo>
                    <a:pt x="412299" y="81893"/>
                    <a:pt x="417368" y="18471"/>
                    <a:pt x="456233" y="3250"/>
                  </a:cubicBezTo>
                  <a:cubicBezTo>
                    <a:pt x="495097" y="-11972"/>
                    <a:pt x="552549" y="27773"/>
                    <a:pt x="584654" y="91194"/>
                  </a:cubicBezTo>
                  <a:lnTo>
                    <a:pt x="885430" y="679748"/>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upo 4">
            <a:extLst>
              <a:ext uri="{FF2B5EF4-FFF2-40B4-BE49-F238E27FC236}">
                <a16:creationId xmlns:a16="http://schemas.microsoft.com/office/drawing/2014/main" id="{2AE6A6C5-34D8-FA47-8911-3D1846DD863F}"/>
              </a:ext>
            </a:extLst>
          </p:cNvPr>
          <p:cNvGrpSpPr/>
          <p:nvPr/>
        </p:nvGrpSpPr>
        <p:grpSpPr>
          <a:xfrm>
            <a:off x="5427606" y="1552655"/>
            <a:ext cx="726137" cy="683768"/>
            <a:chOff x="5427606" y="1552655"/>
            <a:chExt cx="726137" cy="683768"/>
          </a:xfrm>
        </p:grpSpPr>
        <p:sp>
          <p:nvSpPr>
            <p:cNvPr id="851" name="Google Shape;851;p46"/>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46"/>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46"/>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46"/>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46"/>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46"/>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46"/>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46"/>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46"/>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46"/>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46"/>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46"/>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46"/>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46"/>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46"/>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46"/>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7" name="Google Shape;867;p46"/>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8" name="Google Shape;868;p46"/>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9" name="Google Shape;869;p46"/>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0" name="Google Shape;870;p46"/>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46"/>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46"/>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46"/>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46"/>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46"/>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46"/>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grpSp>
        <p:nvGrpSpPr>
          <p:cNvPr id="4" name="Grupo 3">
            <a:extLst>
              <a:ext uri="{FF2B5EF4-FFF2-40B4-BE49-F238E27FC236}">
                <a16:creationId xmlns:a16="http://schemas.microsoft.com/office/drawing/2014/main" id="{10C6634C-3997-9E40-91BF-FD3B890E667D}"/>
              </a:ext>
            </a:extLst>
          </p:cNvPr>
          <p:cNvGrpSpPr/>
          <p:nvPr/>
        </p:nvGrpSpPr>
        <p:grpSpPr>
          <a:xfrm>
            <a:off x="3901448" y="1603620"/>
            <a:ext cx="642025" cy="684521"/>
            <a:chOff x="3901448" y="1603620"/>
            <a:chExt cx="642025" cy="684521"/>
          </a:xfrm>
        </p:grpSpPr>
        <p:sp>
          <p:nvSpPr>
            <p:cNvPr id="878" name="Google Shape;878;p46"/>
            <p:cNvSpPr/>
            <p:nvPr/>
          </p:nvSpPr>
          <p:spPr>
            <a:xfrm>
              <a:off x="4417115" y="1603620"/>
              <a:ext cx="125464" cy="188513"/>
            </a:xfrm>
            <a:custGeom>
              <a:avLst/>
              <a:gdLst/>
              <a:ahLst/>
              <a:cxnLst/>
              <a:rect l="l" t="t" r="r" b="b"/>
              <a:pathLst>
                <a:path w="1254638" h="1885134" extrusionOk="0">
                  <a:moveTo>
                    <a:pt x="1254638" y="1305215"/>
                  </a:moveTo>
                  <a:cubicBezTo>
                    <a:pt x="1254638" y="1785455"/>
                    <a:pt x="973936" y="2012559"/>
                    <a:pt x="626871" y="1812384"/>
                  </a:cubicBezTo>
                  <a:cubicBezTo>
                    <a:pt x="280702" y="1612210"/>
                    <a:pt x="0" y="1061056"/>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46"/>
            <p:cNvSpPr/>
            <p:nvPr/>
          </p:nvSpPr>
          <p:spPr>
            <a:xfrm>
              <a:off x="4187314" y="1682392"/>
              <a:ext cx="125464" cy="188513"/>
            </a:xfrm>
            <a:custGeom>
              <a:avLst/>
              <a:gdLst/>
              <a:ahLst/>
              <a:cxnLst/>
              <a:rect l="l" t="t" r="r" b="b"/>
              <a:pathLst>
                <a:path w="1254637" h="1885134" extrusionOk="0">
                  <a:moveTo>
                    <a:pt x="1254638" y="1305215"/>
                  </a:moveTo>
                  <a:cubicBezTo>
                    <a:pt x="1254638" y="1785455"/>
                    <a:pt x="973936" y="2012559"/>
                    <a:pt x="626870" y="1812384"/>
                  </a:cubicBezTo>
                  <a:cubicBezTo>
                    <a:pt x="280702" y="1612210"/>
                    <a:pt x="0" y="1060159"/>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46"/>
            <p:cNvSpPr/>
            <p:nvPr/>
          </p:nvSpPr>
          <p:spPr>
            <a:xfrm>
              <a:off x="4418009" y="2002853"/>
              <a:ext cx="125464" cy="188513"/>
            </a:xfrm>
            <a:custGeom>
              <a:avLst/>
              <a:gdLst/>
              <a:ahLst/>
              <a:cxnLst/>
              <a:rect l="l" t="t" r="r" b="b"/>
              <a:pathLst>
                <a:path w="1254638" h="1885134" extrusionOk="0">
                  <a:moveTo>
                    <a:pt x="1254638" y="1305216"/>
                  </a:moveTo>
                  <a:cubicBezTo>
                    <a:pt x="1254638" y="1785455"/>
                    <a:pt x="973936" y="2012559"/>
                    <a:pt x="626871" y="1812385"/>
                  </a:cubicBezTo>
                  <a:cubicBezTo>
                    <a:pt x="280702" y="1612210"/>
                    <a:pt x="0" y="1060158"/>
                    <a:pt x="0" y="579919"/>
                  </a:cubicBezTo>
                  <a:cubicBezTo>
                    <a:pt x="0" y="99680"/>
                    <a:pt x="280702" y="-127424"/>
                    <a:pt x="627767" y="72750"/>
                  </a:cubicBezTo>
                  <a:cubicBezTo>
                    <a:pt x="973936" y="272925"/>
                    <a:pt x="1254638" y="824976"/>
                    <a:pt x="1254638" y="130521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46"/>
            <p:cNvSpPr/>
            <p:nvPr/>
          </p:nvSpPr>
          <p:spPr>
            <a:xfrm>
              <a:off x="4151994" y="1630832"/>
              <a:ext cx="355854" cy="588504"/>
            </a:xfrm>
            <a:custGeom>
              <a:avLst/>
              <a:gdLst/>
              <a:ahLst/>
              <a:cxnLst/>
              <a:rect l="l" t="t" r="r" b="b"/>
              <a:pathLst>
                <a:path w="3558543" h="5885036" extrusionOk="0">
                  <a:moveTo>
                    <a:pt x="2930777" y="1812384"/>
                  </a:moveTo>
                  <a:cubicBezTo>
                    <a:pt x="3276946" y="2012559"/>
                    <a:pt x="3557647" y="1785455"/>
                    <a:pt x="3558544" y="1305215"/>
                  </a:cubicBezTo>
                  <a:cubicBezTo>
                    <a:pt x="3558544" y="824976"/>
                    <a:pt x="3277842" y="272925"/>
                    <a:pt x="2931674" y="72750"/>
                  </a:cubicBezTo>
                  <a:cubicBezTo>
                    <a:pt x="2585505" y="-127424"/>
                    <a:pt x="2304803" y="99680"/>
                    <a:pt x="2303906" y="579919"/>
                  </a:cubicBezTo>
                  <a:cubicBezTo>
                    <a:pt x="2303906" y="685841"/>
                    <a:pt x="2317359" y="794456"/>
                    <a:pt x="2342469" y="902173"/>
                  </a:cubicBezTo>
                  <a:lnTo>
                    <a:pt x="1066308" y="1378822"/>
                  </a:lnTo>
                  <a:cubicBezTo>
                    <a:pt x="953309" y="1160695"/>
                    <a:pt x="798161" y="976678"/>
                    <a:pt x="627767" y="877937"/>
                  </a:cubicBezTo>
                  <a:cubicBezTo>
                    <a:pt x="281598" y="677762"/>
                    <a:pt x="897" y="904866"/>
                    <a:pt x="0" y="1385106"/>
                  </a:cubicBezTo>
                  <a:cubicBezTo>
                    <a:pt x="0" y="1865345"/>
                    <a:pt x="280702" y="2417397"/>
                    <a:pt x="626870" y="2617571"/>
                  </a:cubicBezTo>
                  <a:cubicBezTo>
                    <a:pt x="790987" y="2712721"/>
                    <a:pt x="940754" y="2710926"/>
                    <a:pt x="1052855" y="2632831"/>
                  </a:cubicBezTo>
                  <a:lnTo>
                    <a:pt x="2303906" y="4545710"/>
                  </a:lnTo>
                  <a:cubicBezTo>
                    <a:pt x="2303906" y="4557380"/>
                    <a:pt x="2303009" y="4568151"/>
                    <a:pt x="2303009" y="4579821"/>
                  </a:cubicBezTo>
                  <a:cubicBezTo>
                    <a:pt x="2303009" y="5060060"/>
                    <a:pt x="2583711" y="5612111"/>
                    <a:pt x="2929880" y="5812286"/>
                  </a:cubicBezTo>
                  <a:cubicBezTo>
                    <a:pt x="3276049" y="6012461"/>
                    <a:pt x="3556750" y="5785357"/>
                    <a:pt x="3557647" y="5305117"/>
                  </a:cubicBezTo>
                  <a:cubicBezTo>
                    <a:pt x="3557647" y="4824878"/>
                    <a:pt x="3276946" y="4272827"/>
                    <a:pt x="2930777" y="4072652"/>
                  </a:cubicBezTo>
                  <a:cubicBezTo>
                    <a:pt x="2702987" y="3941596"/>
                    <a:pt x="2503895" y="3994557"/>
                    <a:pt x="2393587" y="4182164"/>
                  </a:cubicBezTo>
                  <a:lnTo>
                    <a:pt x="1217869" y="2384184"/>
                  </a:lnTo>
                  <a:cubicBezTo>
                    <a:pt x="1242083" y="2306088"/>
                    <a:pt x="1254638" y="2214529"/>
                    <a:pt x="1254638" y="2110402"/>
                  </a:cubicBezTo>
                  <a:cubicBezTo>
                    <a:pt x="1254638" y="2015252"/>
                    <a:pt x="1243876" y="1918306"/>
                    <a:pt x="1223249" y="1821361"/>
                  </a:cubicBezTo>
                  <a:lnTo>
                    <a:pt x="2508379" y="1341121"/>
                  </a:lnTo>
                  <a:cubicBezTo>
                    <a:pt x="2619583" y="1546682"/>
                    <a:pt x="2768454" y="1718132"/>
                    <a:pt x="2930777" y="1812384"/>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46"/>
            <p:cNvSpPr/>
            <p:nvPr/>
          </p:nvSpPr>
          <p:spPr>
            <a:xfrm>
              <a:off x="4013845" y="1984954"/>
              <a:ext cx="178196" cy="261663"/>
            </a:xfrm>
            <a:custGeom>
              <a:avLst/>
              <a:gdLst/>
              <a:ahLst/>
              <a:cxnLst/>
              <a:rect l="l" t="t" r="r" b="b"/>
              <a:pathLst>
                <a:path w="1781962" h="2616632" extrusionOk="0">
                  <a:moveTo>
                    <a:pt x="0" y="0"/>
                  </a:moveTo>
                  <a:lnTo>
                    <a:pt x="1781066" y="1029598"/>
                  </a:lnTo>
                  <a:lnTo>
                    <a:pt x="1781963" y="2616632"/>
                  </a:lnTo>
                  <a:lnTo>
                    <a:pt x="897" y="1587035"/>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46"/>
            <p:cNvSpPr/>
            <p:nvPr/>
          </p:nvSpPr>
          <p:spPr>
            <a:xfrm>
              <a:off x="4013845" y="1984954"/>
              <a:ext cx="178196" cy="146675"/>
            </a:xfrm>
            <a:custGeom>
              <a:avLst/>
              <a:gdLst/>
              <a:ahLst/>
              <a:cxnLst/>
              <a:rect l="l" t="t" r="r" b="b"/>
              <a:pathLst>
                <a:path w="1781962" h="1466750" extrusionOk="0">
                  <a:moveTo>
                    <a:pt x="0" y="0"/>
                  </a:moveTo>
                  <a:lnTo>
                    <a:pt x="891430" y="1466751"/>
                  </a:lnTo>
                  <a:lnTo>
                    <a:pt x="1781963" y="102870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4" name="Google Shape;884;p46"/>
            <p:cNvSpPr/>
            <p:nvPr/>
          </p:nvSpPr>
          <p:spPr>
            <a:xfrm>
              <a:off x="4087793" y="2103886"/>
              <a:ext cx="30312" cy="44141"/>
            </a:xfrm>
            <a:custGeom>
              <a:avLst/>
              <a:gdLst/>
              <a:ahLst/>
              <a:cxnLst/>
              <a:rect l="l" t="t" r="r" b="b"/>
              <a:pathLst>
                <a:path w="303121" h="441407" extrusionOk="0">
                  <a:moveTo>
                    <a:pt x="303122" y="308224"/>
                  </a:moveTo>
                  <a:cubicBezTo>
                    <a:pt x="303122" y="420429"/>
                    <a:pt x="235861" y="471595"/>
                    <a:pt x="151561" y="423122"/>
                  </a:cubicBezTo>
                  <a:cubicBezTo>
                    <a:pt x="68158" y="374649"/>
                    <a:pt x="0" y="244491"/>
                    <a:pt x="0" y="133183"/>
                  </a:cubicBezTo>
                  <a:cubicBezTo>
                    <a:pt x="0" y="20978"/>
                    <a:pt x="67261" y="-30188"/>
                    <a:pt x="151561" y="18285"/>
                  </a:cubicBezTo>
                  <a:cubicBezTo>
                    <a:pt x="235861" y="66758"/>
                    <a:pt x="303122" y="196916"/>
                    <a:pt x="303122" y="30822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5" name="Google Shape;885;p46"/>
            <p:cNvSpPr/>
            <p:nvPr/>
          </p:nvSpPr>
          <p:spPr>
            <a:xfrm>
              <a:off x="3929793" y="1754097"/>
              <a:ext cx="266980" cy="310674"/>
            </a:xfrm>
            <a:custGeom>
              <a:avLst/>
              <a:gdLst/>
              <a:ahLst/>
              <a:cxnLst/>
              <a:rect l="l" t="t" r="r" b="b"/>
              <a:pathLst>
                <a:path w="2669804" h="3106745" extrusionOk="0">
                  <a:moveTo>
                    <a:pt x="2668011" y="1540357"/>
                  </a:moveTo>
                  <a:lnTo>
                    <a:pt x="0" y="0"/>
                  </a:lnTo>
                  <a:lnTo>
                    <a:pt x="897" y="1358135"/>
                  </a:lnTo>
                  <a:lnTo>
                    <a:pt x="2433944" y="2762948"/>
                  </a:lnTo>
                  <a:lnTo>
                    <a:pt x="2669805" y="3106746"/>
                  </a:lnTo>
                  <a:lnTo>
                    <a:pt x="2668011" y="154035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6" name="Google Shape;886;p46"/>
            <p:cNvSpPr/>
            <p:nvPr/>
          </p:nvSpPr>
          <p:spPr>
            <a:xfrm>
              <a:off x="3901448" y="1769762"/>
              <a:ext cx="100712" cy="95060"/>
            </a:xfrm>
            <a:custGeom>
              <a:avLst/>
              <a:gdLst/>
              <a:ahLst/>
              <a:cxnLst/>
              <a:rect l="l" t="t" r="r" b="b"/>
              <a:pathLst>
                <a:path w="1007118" h="950604" extrusionOk="0">
                  <a:moveTo>
                    <a:pt x="0" y="368932"/>
                  </a:moveTo>
                  <a:lnTo>
                    <a:pt x="0" y="0"/>
                  </a:lnTo>
                  <a:lnTo>
                    <a:pt x="1007118" y="581673"/>
                  </a:lnTo>
                  <a:lnTo>
                    <a:pt x="1007118" y="950605"/>
                  </a:lnTo>
                  <a:lnTo>
                    <a:pt x="0" y="36893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7" name="Google Shape;887;p46"/>
            <p:cNvSpPr/>
            <p:nvPr/>
          </p:nvSpPr>
          <p:spPr>
            <a:xfrm>
              <a:off x="4069105" y="1867512"/>
              <a:ext cx="58472" cy="45690"/>
            </a:xfrm>
            <a:custGeom>
              <a:avLst/>
              <a:gdLst/>
              <a:ahLst/>
              <a:cxnLst/>
              <a:rect l="l" t="t" r="r" b="b"/>
              <a:pathLst>
                <a:path w="584720" h="456901" extrusionOk="0">
                  <a:moveTo>
                    <a:pt x="584720" y="337514"/>
                  </a:moveTo>
                  <a:lnTo>
                    <a:pt x="0" y="0"/>
                  </a:lnTo>
                  <a:lnTo>
                    <a:pt x="0" y="119387"/>
                  </a:lnTo>
                  <a:lnTo>
                    <a:pt x="584720" y="456901"/>
                  </a:lnTo>
                  <a:lnTo>
                    <a:pt x="584720" y="33751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8" name="Google Shape;888;p46"/>
            <p:cNvSpPr/>
            <p:nvPr/>
          </p:nvSpPr>
          <p:spPr>
            <a:xfrm>
              <a:off x="4015097" y="1860082"/>
              <a:ext cx="112729" cy="77018"/>
            </a:xfrm>
            <a:custGeom>
              <a:avLst/>
              <a:gdLst/>
              <a:ahLst/>
              <a:cxnLst/>
              <a:rect l="l" t="t" r="r" b="b"/>
              <a:pathLst>
                <a:path w="1127290" h="770178" extrusionOk="0">
                  <a:moveTo>
                    <a:pt x="1127291" y="650792"/>
                  </a:moveTo>
                  <a:lnTo>
                    <a:pt x="0" y="0"/>
                  </a:lnTo>
                  <a:lnTo>
                    <a:pt x="0" y="119387"/>
                  </a:lnTo>
                  <a:lnTo>
                    <a:pt x="1127291" y="770178"/>
                  </a:lnTo>
                  <a:lnTo>
                    <a:pt x="1127291" y="65079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46"/>
            <p:cNvSpPr/>
            <p:nvPr/>
          </p:nvSpPr>
          <p:spPr>
            <a:xfrm>
              <a:off x="3991312" y="1870197"/>
              <a:ext cx="136584" cy="90752"/>
            </a:xfrm>
            <a:custGeom>
              <a:avLst/>
              <a:gdLst/>
              <a:ahLst/>
              <a:cxnLst/>
              <a:rect l="l" t="t" r="r" b="b"/>
              <a:pathLst>
                <a:path w="1365842" h="907518" extrusionOk="0">
                  <a:moveTo>
                    <a:pt x="1365842" y="788132"/>
                  </a:moveTo>
                  <a:lnTo>
                    <a:pt x="0" y="0"/>
                  </a:lnTo>
                  <a:lnTo>
                    <a:pt x="0" y="119387"/>
                  </a:lnTo>
                  <a:lnTo>
                    <a:pt x="1365842" y="907518"/>
                  </a:lnTo>
                  <a:lnTo>
                    <a:pt x="1365842" y="78813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0" name="Google Shape;890;p46"/>
            <p:cNvSpPr/>
            <p:nvPr/>
          </p:nvSpPr>
          <p:spPr>
            <a:xfrm>
              <a:off x="4141801" y="1908579"/>
              <a:ext cx="30312" cy="44115"/>
            </a:xfrm>
            <a:custGeom>
              <a:avLst/>
              <a:gdLst/>
              <a:ahLst/>
              <a:cxnLst/>
              <a:rect l="l" t="t" r="r" b="b"/>
              <a:pathLst>
                <a:path w="303121" h="441146" extrusionOk="0">
                  <a:moveTo>
                    <a:pt x="0" y="133053"/>
                  </a:moveTo>
                  <a:cubicBezTo>
                    <a:pt x="0" y="245258"/>
                    <a:pt x="68158" y="374519"/>
                    <a:pt x="151561" y="422992"/>
                  </a:cubicBezTo>
                  <a:cubicBezTo>
                    <a:pt x="234964" y="471465"/>
                    <a:pt x="303122" y="419401"/>
                    <a:pt x="303122" y="308093"/>
                  </a:cubicBezTo>
                  <a:cubicBezTo>
                    <a:pt x="303122" y="195888"/>
                    <a:pt x="234964" y="66627"/>
                    <a:pt x="151561" y="18154"/>
                  </a:cubicBezTo>
                  <a:cubicBezTo>
                    <a:pt x="67261" y="-30319"/>
                    <a:pt x="0" y="21745"/>
                    <a:pt x="0" y="1330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1" name="Google Shape;891;p46"/>
            <p:cNvSpPr/>
            <p:nvPr/>
          </p:nvSpPr>
          <p:spPr>
            <a:xfrm>
              <a:off x="4219951" y="1998292"/>
              <a:ext cx="266891" cy="289849"/>
            </a:xfrm>
            <a:custGeom>
              <a:avLst/>
              <a:gdLst/>
              <a:ahLst/>
              <a:cxnLst/>
              <a:rect l="l" t="t" r="r" b="b"/>
              <a:pathLst>
                <a:path w="2668907" h="2898492" extrusionOk="0">
                  <a:moveTo>
                    <a:pt x="0" y="0"/>
                  </a:moveTo>
                  <a:lnTo>
                    <a:pt x="2668011" y="1540357"/>
                  </a:lnTo>
                  <a:lnTo>
                    <a:pt x="2668908" y="2898492"/>
                  </a:lnTo>
                  <a:lnTo>
                    <a:pt x="235861" y="1493680"/>
                  </a:lnTo>
                  <a:lnTo>
                    <a:pt x="897" y="1565491"/>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2" name="Google Shape;892;p46"/>
            <p:cNvSpPr/>
            <p:nvPr/>
          </p:nvSpPr>
          <p:spPr>
            <a:xfrm>
              <a:off x="4408621" y="2137934"/>
              <a:ext cx="100712" cy="95060"/>
            </a:xfrm>
            <a:custGeom>
              <a:avLst/>
              <a:gdLst/>
              <a:ahLst/>
              <a:cxnLst/>
              <a:rect l="l" t="t" r="r" b="b"/>
              <a:pathLst>
                <a:path w="1007118" h="950604" extrusionOk="0">
                  <a:moveTo>
                    <a:pt x="0" y="368931"/>
                  </a:moveTo>
                  <a:lnTo>
                    <a:pt x="0" y="0"/>
                  </a:lnTo>
                  <a:lnTo>
                    <a:pt x="1007118" y="581673"/>
                  </a:lnTo>
                  <a:lnTo>
                    <a:pt x="1007118" y="950605"/>
                  </a:lnTo>
                  <a:lnTo>
                    <a:pt x="0" y="368931"/>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3" name="Google Shape;893;p46"/>
            <p:cNvSpPr/>
            <p:nvPr/>
          </p:nvSpPr>
          <p:spPr>
            <a:xfrm>
              <a:off x="4288355" y="2070709"/>
              <a:ext cx="58472" cy="45690"/>
            </a:xfrm>
            <a:custGeom>
              <a:avLst/>
              <a:gdLst/>
              <a:ahLst/>
              <a:cxnLst/>
              <a:rect l="l" t="t" r="r" b="b"/>
              <a:pathLst>
                <a:path w="584720" h="456901" extrusionOk="0">
                  <a:moveTo>
                    <a:pt x="0" y="0"/>
                  </a:moveTo>
                  <a:lnTo>
                    <a:pt x="584721" y="337514"/>
                  </a:lnTo>
                  <a:lnTo>
                    <a:pt x="584721" y="456901"/>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4" name="Google Shape;894;p46"/>
            <p:cNvSpPr/>
            <p:nvPr/>
          </p:nvSpPr>
          <p:spPr>
            <a:xfrm>
              <a:off x="4288355" y="2094520"/>
              <a:ext cx="105555" cy="72889"/>
            </a:xfrm>
            <a:custGeom>
              <a:avLst/>
              <a:gdLst/>
              <a:ahLst/>
              <a:cxnLst/>
              <a:rect l="l" t="t" r="r" b="b"/>
              <a:pathLst>
                <a:path w="1055546" h="728886" extrusionOk="0">
                  <a:moveTo>
                    <a:pt x="0" y="0"/>
                  </a:moveTo>
                  <a:lnTo>
                    <a:pt x="1055546" y="609500"/>
                  </a:lnTo>
                  <a:lnTo>
                    <a:pt x="1055546" y="728887"/>
                  </a:lnTo>
                  <a:lnTo>
                    <a:pt x="0" y="12028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46"/>
            <p:cNvSpPr/>
            <p:nvPr/>
          </p:nvSpPr>
          <p:spPr>
            <a:xfrm>
              <a:off x="4288355" y="2118420"/>
              <a:ext cx="136584" cy="90752"/>
            </a:xfrm>
            <a:custGeom>
              <a:avLst/>
              <a:gdLst/>
              <a:ahLst/>
              <a:cxnLst/>
              <a:rect l="l" t="t" r="r" b="b"/>
              <a:pathLst>
                <a:path w="1365842" h="907518" extrusionOk="0">
                  <a:moveTo>
                    <a:pt x="0" y="0"/>
                  </a:moveTo>
                  <a:lnTo>
                    <a:pt x="1365842" y="788132"/>
                  </a:lnTo>
                  <a:lnTo>
                    <a:pt x="1365842" y="907518"/>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46"/>
            <p:cNvSpPr/>
            <p:nvPr/>
          </p:nvSpPr>
          <p:spPr>
            <a:xfrm>
              <a:off x="4243825" y="2044090"/>
              <a:ext cx="30312" cy="44141"/>
            </a:xfrm>
            <a:custGeom>
              <a:avLst/>
              <a:gdLst/>
              <a:ahLst/>
              <a:cxnLst/>
              <a:rect l="l" t="t" r="r" b="b"/>
              <a:pathLst>
                <a:path w="303121" h="441407" extrusionOk="0">
                  <a:moveTo>
                    <a:pt x="303122" y="308224"/>
                  </a:moveTo>
                  <a:cubicBezTo>
                    <a:pt x="303122" y="420430"/>
                    <a:pt x="235861" y="471595"/>
                    <a:pt x="151561" y="423122"/>
                  </a:cubicBezTo>
                  <a:cubicBezTo>
                    <a:pt x="68157" y="374649"/>
                    <a:pt x="0" y="244491"/>
                    <a:pt x="0" y="133183"/>
                  </a:cubicBezTo>
                  <a:cubicBezTo>
                    <a:pt x="0" y="20978"/>
                    <a:pt x="67261" y="-30188"/>
                    <a:pt x="151561" y="18285"/>
                  </a:cubicBezTo>
                  <a:cubicBezTo>
                    <a:pt x="234964" y="66758"/>
                    <a:pt x="302225" y="196916"/>
                    <a:pt x="303122" y="3082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46"/>
            <p:cNvSpPr/>
            <p:nvPr/>
          </p:nvSpPr>
          <p:spPr>
            <a:xfrm>
              <a:off x="4037451" y="1690900"/>
              <a:ext cx="70758" cy="120553"/>
            </a:xfrm>
            <a:custGeom>
              <a:avLst/>
              <a:gdLst/>
              <a:ahLst/>
              <a:cxnLst/>
              <a:rect l="l" t="t" r="r" b="b"/>
              <a:pathLst>
                <a:path w="707583" h="1205535" extrusionOk="0">
                  <a:moveTo>
                    <a:pt x="383835" y="350979"/>
                  </a:moveTo>
                  <a:lnTo>
                    <a:pt x="0" y="129261"/>
                  </a:lnTo>
                  <a:lnTo>
                    <a:pt x="0" y="0"/>
                  </a:lnTo>
                  <a:lnTo>
                    <a:pt x="383835" y="221718"/>
                  </a:lnTo>
                  <a:cubicBezTo>
                    <a:pt x="415223" y="239671"/>
                    <a:pt x="460961" y="276474"/>
                    <a:pt x="499524" y="333026"/>
                  </a:cubicBezTo>
                  <a:cubicBezTo>
                    <a:pt x="541674" y="393168"/>
                    <a:pt x="571268" y="469468"/>
                    <a:pt x="571268" y="552051"/>
                  </a:cubicBezTo>
                  <a:cubicBezTo>
                    <a:pt x="571268" y="643611"/>
                    <a:pt x="547951" y="695674"/>
                    <a:pt x="504008" y="710036"/>
                  </a:cubicBezTo>
                  <a:cubicBezTo>
                    <a:pt x="462754" y="723501"/>
                    <a:pt x="413430" y="700162"/>
                    <a:pt x="383835" y="683107"/>
                  </a:cubicBezTo>
                  <a:lnTo>
                    <a:pt x="225996" y="591547"/>
                  </a:lnTo>
                  <a:lnTo>
                    <a:pt x="225099" y="590650"/>
                  </a:lnTo>
                  <a:cubicBezTo>
                    <a:pt x="211647" y="582571"/>
                    <a:pt x="190124" y="574492"/>
                    <a:pt x="173084" y="579878"/>
                  </a:cubicBezTo>
                  <a:cubicBezTo>
                    <a:pt x="158736" y="584366"/>
                    <a:pt x="143490" y="597831"/>
                    <a:pt x="143490" y="648997"/>
                  </a:cubicBezTo>
                  <a:cubicBezTo>
                    <a:pt x="143490" y="700162"/>
                    <a:pt x="159632" y="730682"/>
                    <a:pt x="172188" y="749533"/>
                  </a:cubicBezTo>
                  <a:cubicBezTo>
                    <a:pt x="188330" y="772872"/>
                    <a:pt x="209854" y="789029"/>
                    <a:pt x="223306" y="796210"/>
                  </a:cubicBezTo>
                  <a:lnTo>
                    <a:pt x="225099" y="797108"/>
                  </a:lnTo>
                  <a:lnTo>
                    <a:pt x="707584" y="1076275"/>
                  </a:lnTo>
                  <a:lnTo>
                    <a:pt x="707584" y="1205536"/>
                  </a:lnTo>
                  <a:lnTo>
                    <a:pt x="227790" y="928164"/>
                  </a:lnTo>
                  <a:cubicBezTo>
                    <a:pt x="194608" y="911109"/>
                    <a:pt x="147077" y="874305"/>
                    <a:pt x="105824" y="816856"/>
                  </a:cubicBezTo>
                  <a:cubicBezTo>
                    <a:pt x="60983" y="753123"/>
                    <a:pt x="30492" y="673233"/>
                    <a:pt x="30492" y="584366"/>
                  </a:cubicBezTo>
                  <a:cubicBezTo>
                    <a:pt x="30492" y="495499"/>
                    <a:pt x="60983" y="450617"/>
                    <a:pt x="104927" y="438050"/>
                  </a:cubicBezTo>
                  <a:cubicBezTo>
                    <a:pt x="146180" y="426381"/>
                    <a:pt x="193711" y="443436"/>
                    <a:pt x="226893" y="463184"/>
                  </a:cubicBezTo>
                  <a:lnTo>
                    <a:pt x="382938" y="553846"/>
                  </a:lnTo>
                  <a:cubicBezTo>
                    <a:pt x="405358" y="567311"/>
                    <a:pt x="422398" y="572697"/>
                    <a:pt x="434056" y="569106"/>
                  </a:cubicBezTo>
                  <a:cubicBezTo>
                    <a:pt x="443024" y="566413"/>
                    <a:pt x="459167" y="553846"/>
                    <a:pt x="459167" y="488318"/>
                  </a:cubicBezTo>
                  <a:cubicBezTo>
                    <a:pt x="459167" y="445231"/>
                    <a:pt x="445715" y="417404"/>
                    <a:pt x="432263" y="399452"/>
                  </a:cubicBezTo>
                  <a:cubicBezTo>
                    <a:pt x="417017" y="375215"/>
                    <a:pt x="397287" y="358160"/>
                    <a:pt x="383835" y="35097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46"/>
            <p:cNvSpPr/>
            <p:nvPr/>
          </p:nvSpPr>
          <p:spPr>
            <a:xfrm>
              <a:off x="4014292" y="1669586"/>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9" name="Google Shape;899;p46"/>
            <p:cNvSpPr/>
            <p:nvPr/>
          </p:nvSpPr>
          <p:spPr>
            <a:xfrm>
              <a:off x="4097450" y="1784165"/>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46"/>
            <p:cNvSpPr/>
            <p:nvPr/>
          </p:nvSpPr>
          <p:spPr>
            <a:xfrm>
              <a:off x="4179263" y="2187131"/>
              <a:ext cx="48613" cy="64577"/>
            </a:xfrm>
            <a:custGeom>
              <a:avLst/>
              <a:gdLst/>
              <a:ahLst/>
              <a:cxnLst/>
              <a:rect l="l" t="t" r="r" b="b"/>
              <a:pathLst>
                <a:path w="486133" h="645773" extrusionOk="0">
                  <a:moveTo>
                    <a:pt x="243067" y="645774"/>
                  </a:moveTo>
                  <a:cubicBezTo>
                    <a:pt x="-231346" y="34479"/>
                    <a:pt x="112132" y="-185444"/>
                    <a:pt x="243067" y="171818"/>
                  </a:cubicBezTo>
                  <a:cubicBezTo>
                    <a:pt x="374001" y="-34640"/>
                    <a:pt x="717479" y="582939"/>
                    <a:pt x="243067" y="64577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 name="Grupo 1">
            <a:extLst>
              <a:ext uri="{FF2B5EF4-FFF2-40B4-BE49-F238E27FC236}">
                <a16:creationId xmlns:a16="http://schemas.microsoft.com/office/drawing/2014/main" id="{9949176B-31D9-2A41-BD93-3E21ED4B466D}"/>
              </a:ext>
            </a:extLst>
          </p:cNvPr>
          <p:cNvGrpSpPr/>
          <p:nvPr/>
        </p:nvGrpSpPr>
        <p:grpSpPr>
          <a:xfrm>
            <a:off x="996049" y="1552369"/>
            <a:ext cx="485510" cy="684774"/>
            <a:chOff x="996049" y="1552369"/>
            <a:chExt cx="485510" cy="684774"/>
          </a:xfrm>
        </p:grpSpPr>
        <p:sp>
          <p:nvSpPr>
            <p:cNvPr id="902" name="Google Shape;902;p46"/>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3" name="Google Shape;903;p46"/>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46"/>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46"/>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6" name="Google Shape;906;p46"/>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46"/>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46"/>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46"/>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46"/>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46"/>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46"/>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46"/>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46"/>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5" name="Google Shape;915;p46"/>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6" name="Google Shape;916;p46"/>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46"/>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46"/>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46"/>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46"/>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46"/>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46"/>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46"/>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46"/>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46"/>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46"/>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 name="Grupo 6">
            <a:extLst>
              <a:ext uri="{FF2B5EF4-FFF2-40B4-BE49-F238E27FC236}">
                <a16:creationId xmlns:a16="http://schemas.microsoft.com/office/drawing/2014/main" id="{7B127C7C-9450-754F-89D9-837836FB0E3F}"/>
              </a:ext>
            </a:extLst>
          </p:cNvPr>
          <p:cNvGrpSpPr/>
          <p:nvPr/>
        </p:nvGrpSpPr>
        <p:grpSpPr>
          <a:xfrm>
            <a:off x="6928587" y="2421571"/>
            <a:ext cx="761805" cy="683582"/>
            <a:chOff x="6928587" y="2421571"/>
            <a:chExt cx="761805" cy="683582"/>
          </a:xfrm>
        </p:grpSpPr>
        <p:sp>
          <p:nvSpPr>
            <p:cNvPr id="928"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1"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2"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3"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4"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5"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6"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7"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8"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9"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0"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1"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2"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3"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4"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5"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6"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7"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8"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9"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0"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1"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2"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3"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4"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5"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6"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 name="Grupo 8">
            <a:extLst>
              <a:ext uri="{FF2B5EF4-FFF2-40B4-BE49-F238E27FC236}">
                <a16:creationId xmlns:a16="http://schemas.microsoft.com/office/drawing/2014/main" id="{4BE5D6FB-A0E2-B741-B569-79A1FEB82842}"/>
              </a:ext>
            </a:extLst>
          </p:cNvPr>
          <p:cNvGrpSpPr/>
          <p:nvPr/>
        </p:nvGrpSpPr>
        <p:grpSpPr>
          <a:xfrm>
            <a:off x="3996195" y="2421505"/>
            <a:ext cx="533131" cy="683680"/>
            <a:chOff x="3996195" y="2421505"/>
            <a:chExt cx="533131" cy="683680"/>
          </a:xfrm>
        </p:grpSpPr>
        <p:sp>
          <p:nvSpPr>
            <p:cNvPr id="958" name="Google Shape;958;p46"/>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9" name="Google Shape;959;p46"/>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0" name="Google Shape;960;p46"/>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1" name="Google Shape;961;p46"/>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2" name="Google Shape;962;p46"/>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3" name="Google Shape;963;p46"/>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4" name="Google Shape;964;p46"/>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5" name="Google Shape;965;p46"/>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6" name="Google Shape;966;p46"/>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46"/>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8" name="Google Shape;968;p46"/>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9" name="Google Shape;969;p46"/>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0" name="Google Shape;970;p46"/>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1" name="Google Shape;971;p46"/>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2" name="Google Shape;972;p46"/>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3" name="Google Shape;973;p46"/>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4" name="Google Shape;974;p46"/>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5" name="Google Shape;975;p46"/>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6" name="Google Shape;976;p46"/>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7" name="Google Shape;977;p46"/>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8" name="Google Shape;978;p46"/>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9" name="Google Shape;979;p46"/>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0" name="Google Shape;980;p46"/>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1" name="Google Shape;981;p46"/>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2" name="Google Shape;982;p46"/>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3" name="Google Shape;983;p46"/>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4" name="Google Shape;984;p46"/>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 name="Grupo 21">
            <a:extLst>
              <a:ext uri="{FF2B5EF4-FFF2-40B4-BE49-F238E27FC236}">
                <a16:creationId xmlns:a16="http://schemas.microsoft.com/office/drawing/2014/main" id="{037139E7-415C-1248-9946-83F2BD060E67}"/>
              </a:ext>
            </a:extLst>
          </p:cNvPr>
          <p:cNvGrpSpPr/>
          <p:nvPr/>
        </p:nvGrpSpPr>
        <p:grpSpPr>
          <a:xfrm>
            <a:off x="2522057" y="2360511"/>
            <a:ext cx="554801" cy="683772"/>
            <a:chOff x="2522057" y="2360511"/>
            <a:chExt cx="554801" cy="683772"/>
          </a:xfrm>
        </p:grpSpPr>
        <p:sp>
          <p:nvSpPr>
            <p:cNvPr id="986" name="Google Shape;986;p46"/>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7" name="Google Shape;987;p46"/>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8" name="Google Shape;988;p46"/>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9" name="Google Shape;989;p46"/>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0" name="Google Shape;990;p46"/>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1" name="Google Shape;991;p46"/>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2" name="Google Shape;992;p46"/>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3" name="Google Shape;993;p46"/>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4" name="Google Shape;994;p46"/>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5" name="Google Shape;995;p46"/>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6" name="Google Shape;996;p46"/>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7" name="Google Shape;997;p46"/>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8" name="Google Shape;998;p46"/>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9" name="Google Shape;999;p46"/>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0" name="Google Shape;1000;p46"/>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1" name="Google Shape;1001;p46"/>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2" name="Google Shape;1002;p46"/>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3" name="Google Shape;1003;p46"/>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4" name="Google Shape;1004;p46"/>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5" name="Google Shape;1005;p46"/>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6" name="Google Shape;1006;p46"/>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7" name="Google Shape;1007;p46"/>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8" name="Google Shape;1008;p46"/>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9" name="Google Shape;1009;p46"/>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46"/>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1" name="Google Shape;1011;p46"/>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2" name="Google Shape;1012;p46"/>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upo 10">
            <a:extLst>
              <a:ext uri="{FF2B5EF4-FFF2-40B4-BE49-F238E27FC236}">
                <a16:creationId xmlns:a16="http://schemas.microsoft.com/office/drawing/2014/main" id="{CE2C22CB-7140-DB4C-9912-22BB78C3EF93}"/>
              </a:ext>
            </a:extLst>
          </p:cNvPr>
          <p:cNvGrpSpPr/>
          <p:nvPr/>
        </p:nvGrpSpPr>
        <p:grpSpPr>
          <a:xfrm>
            <a:off x="855298" y="2421399"/>
            <a:ext cx="767176" cy="684028"/>
            <a:chOff x="855298" y="2421399"/>
            <a:chExt cx="767176" cy="684028"/>
          </a:xfrm>
        </p:grpSpPr>
        <p:sp>
          <p:nvSpPr>
            <p:cNvPr id="1014" name="Google Shape;1014;p46"/>
            <p:cNvSpPr/>
            <p:nvPr/>
          </p:nvSpPr>
          <p:spPr>
            <a:xfrm>
              <a:off x="1212548" y="2426660"/>
              <a:ext cx="361763" cy="544547"/>
            </a:xfrm>
            <a:custGeom>
              <a:avLst/>
              <a:gdLst/>
              <a:ahLst/>
              <a:cxnLst/>
              <a:rect l="l" t="t" r="r" b="b"/>
              <a:pathLst>
                <a:path w="3617625" h="5445470" extrusionOk="0">
                  <a:moveTo>
                    <a:pt x="0" y="0"/>
                  </a:moveTo>
                  <a:lnTo>
                    <a:pt x="3617625" y="5445470"/>
                  </a:lnTo>
                  <a:lnTo>
                    <a:pt x="909" y="3357146"/>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5" name="Google Shape;1015;p46"/>
            <p:cNvSpPr/>
            <p:nvPr/>
          </p:nvSpPr>
          <p:spPr>
            <a:xfrm>
              <a:off x="1171554" y="2423768"/>
              <a:ext cx="390451" cy="586039"/>
            </a:xfrm>
            <a:custGeom>
              <a:avLst/>
              <a:gdLst/>
              <a:ahLst/>
              <a:cxnLst/>
              <a:rect l="l" t="t" r="r" b="b"/>
              <a:pathLst>
                <a:path w="3904510" h="5860389" extrusionOk="0">
                  <a:moveTo>
                    <a:pt x="3865046" y="5854663"/>
                  </a:moveTo>
                  <a:cubicBezTo>
                    <a:pt x="3902341" y="5876492"/>
                    <a:pt x="3918715" y="5831924"/>
                    <a:pt x="3889606" y="5788266"/>
                  </a:cubicBezTo>
                  <a:lnTo>
                    <a:pt x="63675" y="29910"/>
                  </a:lnTo>
                  <a:cubicBezTo>
                    <a:pt x="38205" y="-9200"/>
                    <a:pt x="0" y="-10110"/>
                    <a:pt x="0" y="28091"/>
                  </a:cubicBezTo>
                  <a:lnTo>
                    <a:pt x="910" y="3577152"/>
                  </a:lnTo>
                  <a:cubicBezTo>
                    <a:pt x="910" y="3602619"/>
                    <a:pt x="18193" y="3632634"/>
                    <a:pt x="40024" y="3645368"/>
                  </a:cubicBezTo>
                  <a:lnTo>
                    <a:pt x="3865046" y="5854663"/>
                  </a:lnTo>
                  <a:close/>
                  <a:moveTo>
                    <a:pt x="566704" y="1668918"/>
                  </a:moveTo>
                  <a:cubicBezTo>
                    <a:pt x="566704" y="1630717"/>
                    <a:pt x="604908" y="1631626"/>
                    <a:pt x="630378" y="1670737"/>
                  </a:cubicBezTo>
                  <a:lnTo>
                    <a:pt x="2307748" y="4192007"/>
                  </a:lnTo>
                  <a:cubicBezTo>
                    <a:pt x="2336857" y="4235666"/>
                    <a:pt x="2320483" y="4280234"/>
                    <a:pt x="2283188" y="4258404"/>
                  </a:cubicBezTo>
                  <a:lnTo>
                    <a:pt x="606728" y="3289735"/>
                  </a:lnTo>
                  <a:cubicBezTo>
                    <a:pt x="584896" y="3277001"/>
                    <a:pt x="567613" y="3246986"/>
                    <a:pt x="567613" y="3221518"/>
                  </a:cubicBezTo>
                  <a:lnTo>
                    <a:pt x="566704" y="166891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6" name="Google Shape;1016;p46"/>
            <p:cNvSpPr/>
            <p:nvPr/>
          </p:nvSpPr>
          <p:spPr>
            <a:xfrm>
              <a:off x="1351766" y="2438542"/>
              <a:ext cx="270708" cy="297422"/>
            </a:xfrm>
            <a:custGeom>
              <a:avLst/>
              <a:gdLst/>
              <a:ahLst/>
              <a:cxnLst/>
              <a:rect l="l" t="t" r="r" b="b"/>
              <a:pathLst>
                <a:path w="2707078" h="2974225" extrusionOk="0">
                  <a:moveTo>
                    <a:pt x="0" y="0"/>
                  </a:moveTo>
                  <a:lnTo>
                    <a:pt x="2707079" y="1563515"/>
                  </a:lnTo>
                  <a:lnTo>
                    <a:pt x="2707079" y="2974226"/>
                  </a:lnTo>
                  <a:lnTo>
                    <a:pt x="239234" y="1548053"/>
                  </a:lnTo>
                  <a:lnTo>
                    <a:pt x="909" y="1626274"/>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7" name="Google Shape;1017;p46"/>
            <p:cNvSpPr/>
            <p:nvPr/>
          </p:nvSpPr>
          <p:spPr>
            <a:xfrm>
              <a:off x="1375891" y="2485721"/>
              <a:ext cx="30746" cy="45722"/>
            </a:xfrm>
            <a:custGeom>
              <a:avLst/>
              <a:gdLst/>
              <a:ahLst/>
              <a:cxnLst/>
              <a:rect l="l" t="t" r="r" b="b"/>
              <a:pathLst>
                <a:path w="307457" h="457219" extrusionOk="0">
                  <a:moveTo>
                    <a:pt x="307457" y="317291"/>
                  </a:moveTo>
                  <a:cubicBezTo>
                    <a:pt x="307457" y="433713"/>
                    <a:pt x="238325" y="488286"/>
                    <a:pt x="153729" y="439170"/>
                  </a:cubicBezTo>
                  <a:cubicBezTo>
                    <a:pt x="69133" y="390055"/>
                    <a:pt x="0" y="256351"/>
                    <a:pt x="0" y="139929"/>
                  </a:cubicBezTo>
                  <a:cubicBezTo>
                    <a:pt x="0" y="23506"/>
                    <a:pt x="69133" y="-31067"/>
                    <a:pt x="153729" y="18049"/>
                  </a:cubicBezTo>
                  <a:cubicBezTo>
                    <a:pt x="239234" y="67165"/>
                    <a:pt x="307457" y="200868"/>
                    <a:pt x="307457" y="3172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8" name="Google Shape;1018;p46"/>
            <p:cNvSpPr/>
            <p:nvPr/>
          </p:nvSpPr>
          <p:spPr>
            <a:xfrm>
              <a:off x="1421149" y="2512826"/>
              <a:ext cx="59308" cy="46660"/>
            </a:xfrm>
            <a:custGeom>
              <a:avLst/>
              <a:gdLst/>
              <a:ahLst/>
              <a:cxnLst/>
              <a:rect l="l" t="t" r="r" b="b"/>
              <a:pathLst>
                <a:path w="593083" h="466598" extrusionOk="0">
                  <a:moveTo>
                    <a:pt x="0" y="0"/>
                  </a:moveTo>
                  <a:lnTo>
                    <a:pt x="593083" y="342900"/>
                  </a:lnTo>
                  <a:lnTo>
                    <a:pt x="593083" y="466599"/>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9" name="Google Shape;1019;p46"/>
            <p:cNvSpPr/>
            <p:nvPr/>
          </p:nvSpPr>
          <p:spPr>
            <a:xfrm>
              <a:off x="1421149" y="2537588"/>
              <a:ext cx="177106" cy="114694"/>
            </a:xfrm>
            <a:custGeom>
              <a:avLst/>
              <a:gdLst/>
              <a:ahLst/>
              <a:cxnLst/>
              <a:rect l="l" t="t" r="r" b="b"/>
              <a:pathLst>
                <a:path w="1771062" h="1146941" extrusionOk="0">
                  <a:moveTo>
                    <a:pt x="0" y="0"/>
                  </a:moveTo>
                  <a:lnTo>
                    <a:pt x="1771063" y="1023243"/>
                  </a:lnTo>
                  <a:lnTo>
                    <a:pt x="1771063" y="1146941"/>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0" name="Google Shape;1020;p46"/>
            <p:cNvSpPr/>
            <p:nvPr/>
          </p:nvSpPr>
          <p:spPr>
            <a:xfrm>
              <a:off x="1421149" y="2562349"/>
              <a:ext cx="138538" cy="92410"/>
            </a:xfrm>
            <a:custGeom>
              <a:avLst/>
              <a:gdLst/>
              <a:ahLst/>
              <a:cxnLst/>
              <a:rect l="l" t="t" r="r" b="b"/>
              <a:pathLst>
                <a:path w="1385376" h="924101" extrusionOk="0">
                  <a:moveTo>
                    <a:pt x="0" y="0"/>
                  </a:moveTo>
                  <a:lnTo>
                    <a:pt x="1385377" y="800403"/>
                  </a:lnTo>
                  <a:lnTo>
                    <a:pt x="1385377" y="924102"/>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1" name="Google Shape;1021;p46"/>
            <p:cNvSpPr/>
            <p:nvPr/>
          </p:nvSpPr>
          <p:spPr>
            <a:xfrm>
              <a:off x="855298" y="2629287"/>
              <a:ext cx="270708" cy="318979"/>
            </a:xfrm>
            <a:custGeom>
              <a:avLst/>
              <a:gdLst/>
              <a:ahLst/>
              <a:cxnLst/>
              <a:rect l="l" t="t" r="r" b="b"/>
              <a:pathLst>
                <a:path w="2707078" h="3189788" extrusionOk="0">
                  <a:moveTo>
                    <a:pt x="2706169" y="1563515"/>
                  </a:moveTo>
                  <a:lnTo>
                    <a:pt x="0" y="0"/>
                  </a:lnTo>
                  <a:lnTo>
                    <a:pt x="0" y="1410711"/>
                  </a:lnTo>
                  <a:lnTo>
                    <a:pt x="2467844" y="2835974"/>
                  </a:lnTo>
                  <a:lnTo>
                    <a:pt x="2707079" y="3189789"/>
                  </a:lnTo>
                  <a:lnTo>
                    <a:pt x="2706169" y="156351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2" name="Google Shape;1022;p46"/>
            <p:cNvSpPr/>
            <p:nvPr/>
          </p:nvSpPr>
          <p:spPr>
            <a:xfrm>
              <a:off x="1070338" y="2786719"/>
              <a:ext cx="30746" cy="45671"/>
            </a:xfrm>
            <a:custGeom>
              <a:avLst/>
              <a:gdLst/>
              <a:ahLst/>
              <a:cxnLst/>
              <a:rect l="l" t="t" r="r" b="b"/>
              <a:pathLst>
                <a:path w="307457" h="456710" extrusionOk="0">
                  <a:moveTo>
                    <a:pt x="0" y="139419"/>
                  </a:moveTo>
                  <a:cubicBezTo>
                    <a:pt x="0" y="255842"/>
                    <a:pt x="69132" y="389545"/>
                    <a:pt x="153729" y="438661"/>
                  </a:cubicBezTo>
                  <a:cubicBezTo>
                    <a:pt x="238325" y="487777"/>
                    <a:pt x="307457" y="433204"/>
                    <a:pt x="307457" y="316781"/>
                  </a:cubicBezTo>
                  <a:cubicBezTo>
                    <a:pt x="307457" y="200359"/>
                    <a:pt x="238325" y="66655"/>
                    <a:pt x="153729" y="17540"/>
                  </a:cubicBezTo>
                  <a:cubicBezTo>
                    <a:pt x="69132" y="-30666"/>
                    <a:pt x="0" y="23907"/>
                    <a:pt x="0" y="1394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46"/>
            <p:cNvSpPr/>
            <p:nvPr/>
          </p:nvSpPr>
          <p:spPr>
            <a:xfrm>
              <a:off x="996602" y="2745203"/>
              <a:ext cx="59308" cy="46660"/>
            </a:xfrm>
            <a:custGeom>
              <a:avLst/>
              <a:gdLst/>
              <a:ahLst/>
              <a:cxnLst/>
              <a:rect l="l" t="t" r="r" b="b"/>
              <a:pathLst>
                <a:path w="593083" h="466598" extrusionOk="0">
                  <a:moveTo>
                    <a:pt x="593083" y="342900"/>
                  </a:moveTo>
                  <a:lnTo>
                    <a:pt x="0" y="0"/>
                  </a:lnTo>
                  <a:lnTo>
                    <a:pt x="0" y="123699"/>
                  </a:lnTo>
                  <a:lnTo>
                    <a:pt x="593083" y="466599"/>
                  </a:lnTo>
                  <a:lnTo>
                    <a:pt x="593083" y="34290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4" name="Google Shape;1024;p46"/>
            <p:cNvSpPr/>
            <p:nvPr/>
          </p:nvSpPr>
          <p:spPr>
            <a:xfrm>
              <a:off x="879151" y="2702030"/>
              <a:ext cx="177197" cy="114694"/>
            </a:xfrm>
            <a:custGeom>
              <a:avLst/>
              <a:gdLst/>
              <a:ahLst/>
              <a:cxnLst/>
              <a:rect l="l" t="t" r="r" b="b"/>
              <a:pathLst>
                <a:path w="1771972" h="1146941" extrusionOk="0">
                  <a:moveTo>
                    <a:pt x="1771972" y="1023243"/>
                  </a:moveTo>
                  <a:lnTo>
                    <a:pt x="0" y="0"/>
                  </a:lnTo>
                  <a:lnTo>
                    <a:pt x="0" y="123698"/>
                  </a:lnTo>
                  <a:lnTo>
                    <a:pt x="1771063" y="1146941"/>
                  </a:lnTo>
                  <a:lnTo>
                    <a:pt x="1771972" y="10232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5" name="Google Shape;1025;p46"/>
            <p:cNvSpPr/>
            <p:nvPr/>
          </p:nvSpPr>
          <p:spPr>
            <a:xfrm>
              <a:off x="917697" y="2749013"/>
              <a:ext cx="138538" cy="92410"/>
            </a:xfrm>
            <a:custGeom>
              <a:avLst/>
              <a:gdLst/>
              <a:ahLst/>
              <a:cxnLst/>
              <a:rect l="l" t="t" r="r" b="b"/>
              <a:pathLst>
                <a:path w="1385376" h="924101" extrusionOk="0">
                  <a:moveTo>
                    <a:pt x="1385377" y="800403"/>
                  </a:moveTo>
                  <a:lnTo>
                    <a:pt x="0" y="0"/>
                  </a:lnTo>
                  <a:lnTo>
                    <a:pt x="0" y="123699"/>
                  </a:lnTo>
                  <a:lnTo>
                    <a:pt x="1385377" y="924102"/>
                  </a:lnTo>
                  <a:lnTo>
                    <a:pt x="1385377" y="80040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46"/>
            <p:cNvSpPr/>
            <p:nvPr/>
          </p:nvSpPr>
          <p:spPr>
            <a:xfrm>
              <a:off x="1029162" y="2421399"/>
              <a:ext cx="113159" cy="310247"/>
            </a:xfrm>
            <a:custGeom>
              <a:avLst/>
              <a:gdLst/>
              <a:ahLst/>
              <a:cxnLst/>
              <a:rect l="l" t="t" r="r" b="b"/>
              <a:pathLst>
                <a:path w="1131587" h="3102471" extrusionOk="0">
                  <a:moveTo>
                    <a:pt x="0" y="0"/>
                  </a:moveTo>
                  <a:lnTo>
                    <a:pt x="1130678" y="653056"/>
                  </a:lnTo>
                  <a:lnTo>
                    <a:pt x="1131588" y="3102472"/>
                  </a:lnTo>
                  <a:lnTo>
                    <a:pt x="0" y="2449416"/>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7" name="Google Shape;1027;p46"/>
            <p:cNvSpPr/>
            <p:nvPr/>
          </p:nvSpPr>
          <p:spPr>
            <a:xfrm>
              <a:off x="993881" y="2488428"/>
              <a:ext cx="88962" cy="80768"/>
            </a:xfrm>
            <a:custGeom>
              <a:avLst/>
              <a:gdLst/>
              <a:ahLst/>
              <a:cxnLst/>
              <a:rect l="l" t="t" r="r" b="b"/>
              <a:pathLst>
                <a:path w="889624" h="807679" extrusionOk="0">
                  <a:moveTo>
                    <a:pt x="0" y="0"/>
                  </a:moveTo>
                  <a:lnTo>
                    <a:pt x="889625" y="513895"/>
                  </a:lnTo>
                  <a:lnTo>
                    <a:pt x="889625" y="807680"/>
                  </a:lnTo>
                  <a:lnTo>
                    <a:pt x="0" y="29378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8" name="Google Shape;1028;p46"/>
            <p:cNvSpPr/>
            <p:nvPr/>
          </p:nvSpPr>
          <p:spPr>
            <a:xfrm>
              <a:off x="1029162" y="2629378"/>
              <a:ext cx="113068" cy="101597"/>
            </a:xfrm>
            <a:custGeom>
              <a:avLst/>
              <a:gdLst/>
              <a:ahLst/>
              <a:cxnLst/>
              <a:rect l="l" t="t" r="r" b="b"/>
              <a:pathLst>
                <a:path w="1130678" h="1015966" extrusionOk="0">
                  <a:moveTo>
                    <a:pt x="0" y="0"/>
                  </a:moveTo>
                  <a:lnTo>
                    <a:pt x="1130678" y="653056"/>
                  </a:lnTo>
                  <a:lnTo>
                    <a:pt x="1130678" y="1015966"/>
                  </a:lnTo>
                  <a:lnTo>
                    <a:pt x="0" y="362910"/>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46"/>
            <p:cNvSpPr/>
            <p:nvPr/>
          </p:nvSpPr>
          <p:spPr>
            <a:xfrm>
              <a:off x="1043038" y="2465752"/>
              <a:ext cx="46391" cy="39111"/>
            </a:xfrm>
            <a:custGeom>
              <a:avLst/>
              <a:gdLst/>
              <a:ahLst/>
              <a:cxnLst/>
              <a:rect l="l" t="t" r="r" b="b"/>
              <a:pathLst>
                <a:path w="463914" h="391106" extrusionOk="0">
                  <a:moveTo>
                    <a:pt x="0" y="0"/>
                  </a:moveTo>
                  <a:lnTo>
                    <a:pt x="463915" y="267407"/>
                  </a:lnTo>
                  <a:lnTo>
                    <a:pt x="463915" y="391106"/>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0" name="Google Shape;1030;p46"/>
            <p:cNvSpPr/>
            <p:nvPr/>
          </p:nvSpPr>
          <p:spPr>
            <a:xfrm>
              <a:off x="1043129" y="2490514"/>
              <a:ext cx="82049" cy="59757"/>
            </a:xfrm>
            <a:custGeom>
              <a:avLst/>
              <a:gdLst/>
              <a:ahLst/>
              <a:cxnLst/>
              <a:rect l="l" t="t" r="r" b="b"/>
              <a:pathLst>
                <a:path w="820492" h="597573" extrusionOk="0">
                  <a:moveTo>
                    <a:pt x="0" y="0"/>
                  </a:moveTo>
                  <a:lnTo>
                    <a:pt x="820492" y="473875"/>
                  </a:lnTo>
                  <a:lnTo>
                    <a:pt x="820492" y="597574"/>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1" name="Google Shape;1031;p46"/>
            <p:cNvSpPr/>
            <p:nvPr/>
          </p:nvSpPr>
          <p:spPr>
            <a:xfrm>
              <a:off x="1043129" y="2597904"/>
              <a:ext cx="48120" cy="40202"/>
            </a:xfrm>
            <a:custGeom>
              <a:avLst/>
              <a:gdLst/>
              <a:ahLst/>
              <a:cxnLst/>
              <a:rect l="l" t="t" r="r" b="b"/>
              <a:pathLst>
                <a:path w="481197" h="402020" extrusionOk="0">
                  <a:moveTo>
                    <a:pt x="481198" y="278322"/>
                  </a:moveTo>
                  <a:lnTo>
                    <a:pt x="481198" y="402021"/>
                  </a:lnTo>
                  <a:lnTo>
                    <a:pt x="0" y="123699"/>
                  </a:lnTo>
                  <a:lnTo>
                    <a:pt x="0" y="0"/>
                  </a:lnTo>
                  <a:lnTo>
                    <a:pt x="481198" y="27832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2" name="Google Shape;1032;p46"/>
            <p:cNvSpPr/>
            <p:nvPr/>
          </p:nvSpPr>
          <p:spPr>
            <a:xfrm>
              <a:off x="1154594" y="2795180"/>
              <a:ext cx="113159" cy="310247"/>
            </a:xfrm>
            <a:custGeom>
              <a:avLst/>
              <a:gdLst/>
              <a:ahLst/>
              <a:cxnLst/>
              <a:rect l="l" t="t" r="r" b="b"/>
              <a:pathLst>
                <a:path w="1131588" h="3102471" extrusionOk="0">
                  <a:moveTo>
                    <a:pt x="1130679" y="653056"/>
                  </a:moveTo>
                  <a:lnTo>
                    <a:pt x="0" y="0"/>
                  </a:lnTo>
                  <a:lnTo>
                    <a:pt x="910" y="2449416"/>
                  </a:lnTo>
                  <a:lnTo>
                    <a:pt x="1131588" y="3102472"/>
                  </a:lnTo>
                  <a:lnTo>
                    <a:pt x="1130679" y="653056"/>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3" name="Google Shape;1033;p46"/>
            <p:cNvSpPr/>
            <p:nvPr/>
          </p:nvSpPr>
          <p:spPr>
            <a:xfrm>
              <a:off x="1213909" y="2916811"/>
              <a:ext cx="88962" cy="80768"/>
            </a:xfrm>
            <a:custGeom>
              <a:avLst/>
              <a:gdLst/>
              <a:ahLst/>
              <a:cxnLst/>
              <a:rect l="l" t="t" r="r" b="b"/>
              <a:pathLst>
                <a:path w="889624" h="807679" extrusionOk="0">
                  <a:moveTo>
                    <a:pt x="889625" y="513895"/>
                  </a:moveTo>
                  <a:lnTo>
                    <a:pt x="0" y="0"/>
                  </a:lnTo>
                  <a:lnTo>
                    <a:pt x="0" y="293784"/>
                  </a:lnTo>
                  <a:lnTo>
                    <a:pt x="889625" y="807679"/>
                  </a:lnTo>
                  <a:lnTo>
                    <a:pt x="889625" y="513895"/>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4" name="Google Shape;1034;p46"/>
            <p:cNvSpPr/>
            <p:nvPr/>
          </p:nvSpPr>
          <p:spPr>
            <a:xfrm>
              <a:off x="1154685" y="3003159"/>
              <a:ext cx="113068" cy="101597"/>
            </a:xfrm>
            <a:custGeom>
              <a:avLst/>
              <a:gdLst/>
              <a:ahLst/>
              <a:cxnLst/>
              <a:rect l="l" t="t" r="r" b="b"/>
              <a:pathLst>
                <a:path w="1130678" h="1015966" extrusionOk="0">
                  <a:moveTo>
                    <a:pt x="1130679" y="653056"/>
                  </a:moveTo>
                  <a:lnTo>
                    <a:pt x="0" y="0"/>
                  </a:lnTo>
                  <a:lnTo>
                    <a:pt x="0" y="362910"/>
                  </a:lnTo>
                  <a:lnTo>
                    <a:pt x="1130679" y="1015966"/>
                  </a:lnTo>
                  <a:lnTo>
                    <a:pt x="1130679" y="653056"/>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5" name="Google Shape;1035;p46"/>
            <p:cNvSpPr/>
            <p:nvPr/>
          </p:nvSpPr>
          <p:spPr>
            <a:xfrm>
              <a:off x="1171645" y="2841347"/>
              <a:ext cx="46391" cy="39111"/>
            </a:xfrm>
            <a:custGeom>
              <a:avLst/>
              <a:gdLst/>
              <a:ahLst/>
              <a:cxnLst/>
              <a:rect l="l" t="t" r="r" b="b"/>
              <a:pathLst>
                <a:path w="463914" h="391106" extrusionOk="0">
                  <a:moveTo>
                    <a:pt x="0" y="0"/>
                  </a:moveTo>
                  <a:lnTo>
                    <a:pt x="463915" y="267408"/>
                  </a:lnTo>
                  <a:lnTo>
                    <a:pt x="463915" y="391106"/>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6" name="Google Shape;1036;p46"/>
            <p:cNvSpPr/>
            <p:nvPr/>
          </p:nvSpPr>
          <p:spPr>
            <a:xfrm>
              <a:off x="1171645" y="2866109"/>
              <a:ext cx="82049" cy="59757"/>
            </a:xfrm>
            <a:custGeom>
              <a:avLst/>
              <a:gdLst/>
              <a:ahLst/>
              <a:cxnLst/>
              <a:rect l="l" t="t" r="r" b="b"/>
              <a:pathLst>
                <a:path w="820492" h="597573" extrusionOk="0">
                  <a:moveTo>
                    <a:pt x="0" y="0"/>
                  </a:moveTo>
                  <a:lnTo>
                    <a:pt x="820492" y="473875"/>
                  </a:lnTo>
                  <a:lnTo>
                    <a:pt x="820492" y="597574"/>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7" name="Google Shape;1037;p46"/>
            <p:cNvSpPr/>
            <p:nvPr/>
          </p:nvSpPr>
          <p:spPr>
            <a:xfrm>
              <a:off x="1205474" y="2993091"/>
              <a:ext cx="48120" cy="40202"/>
            </a:xfrm>
            <a:custGeom>
              <a:avLst/>
              <a:gdLst/>
              <a:ahLst/>
              <a:cxnLst/>
              <a:rect l="l" t="t" r="r" b="b"/>
              <a:pathLst>
                <a:path w="481197" h="402020" extrusionOk="0">
                  <a:moveTo>
                    <a:pt x="0" y="0"/>
                  </a:moveTo>
                  <a:lnTo>
                    <a:pt x="0" y="123699"/>
                  </a:lnTo>
                  <a:lnTo>
                    <a:pt x="481198" y="402021"/>
                  </a:lnTo>
                  <a:lnTo>
                    <a:pt x="481198" y="27832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8" name="Google Shape;1038;p46"/>
            <p:cNvSpPr/>
            <p:nvPr/>
          </p:nvSpPr>
          <p:spPr>
            <a:xfrm>
              <a:off x="1459513" y="2703561"/>
              <a:ext cx="76046" cy="103649"/>
            </a:xfrm>
            <a:custGeom>
              <a:avLst/>
              <a:gdLst/>
              <a:ahLst/>
              <a:cxnLst/>
              <a:rect l="l" t="t" r="r" b="b"/>
              <a:pathLst>
                <a:path w="760456" h="1036493" extrusionOk="0">
                  <a:moveTo>
                    <a:pt x="380228" y="13751"/>
                  </a:moveTo>
                  <a:cubicBezTo>
                    <a:pt x="434806" y="44675"/>
                    <a:pt x="478469" y="121078"/>
                    <a:pt x="478469" y="183836"/>
                  </a:cubicBezTo>
                  <a:lnTo>
                    <a:pt x="478469" y="461249"/>
                  </a:lnTo>
                  <a:lnTo>
                    <a:pt x="662215" y="566757"/>
                  </a:lnTo>
                  <a:cubicBezTo>
                    <a:pt x="716794" y="597681"/>
                    <a:pt x="760456" y="674083"/>
                    <a:pt x="760456" y="736842"/>
                  </a:cubicBezTo>
                  <a:cubicBezTo>
                    <a:pt x="760456" y="799601"/>
                    <a:pt x="716794" y="825069"/>
                    <a:pt x="662215" y="794144"/>
                  </a:cubicBezTo>
                  <a:lnTo>
                    <a:pt x="478469" y="688636"/>
                  </a:lnTo>
                  <a:lnTo>
                    <a:pt x="478469" y="966049"/>
                  </a:lnTo>
                  <a:cubicBezTo>
                    <a:pt x="478469" y="1028807"/>
                    <a:pt x="434806" y="1054275"/>
                    <a:pt x="380228" y="1023350"/>
                  </a:cubicBezTo>
                  <a:cubicBezTo>
                    <a:pt x="325650" y="992426"/>
                    <a:pt x="281987" y="916023"/>
                    <a:pt x="281987" y="853265"/>
                  </a:cubicBezTo>
                  <a:lnTo>
                    <a:pt x="281987" y="575852"/>
                  </a:lnTo>
                  <a:lnTo>
                    <a:pt x="98241" y="469435"/>
                  </a:lnTo>
                  <a:cubicBezTo>
                    <a:pt x="43662" y="438510"/>
                    <a:pt x="0" y="362108"/>
                    <a:pt x="0" y="298440"/>
                  </a:cubicBezTo>
                  <a:cubicBezTo>
                    <a:pt x="0" y="235681"/>
                    <a:pt x="43662" y="210213"/>
                    <a:pt x="98241" y="241138"/>
                  </a:cubicBezTo>
                  <a:lnTo>
                    <a:pt x="281987" y="346646"/>
                  </a:lnTo>
                  <a:lnTo>
                    <a:pt x="281987" y="69233"/>
                  </a:lnTo>
                  <a:cubicBezTo>
                    <a:pt x="281987" y="7384"/>
                    <a:pt x="325650" y="-18084"/>
                    <a:pt x="380228" y="1375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 name="Grupo 15">
            <a:extLst>
              <a:ext uri="{FF2B5EF4-FFF2-40B4-BE49-F238E27FC236}">
                <a16:creationId xmlns:a16="http://schemas.microsoft.com/office/drawing/2014/main" id="{6D6E7922-F298-824B-B258-654836C7BC10}"/>
              </a:ext>
            </a:extLst>
          </p:cNvPr>
          <p:cNvGrpSpPr/>
          <p:nvPr/>
        </p:nvGrpSpPr>
        <p:grpSpPr>
          <a:xfrm>
            <a:off x="7031794" y="3223481"/>
            <a:ext cx="554527" cy="684768"/>
            <a:chOff x="7031794" y="3223481"/>
            <a:chExt cx="554527" cy="684768"/>
          </a:xfrm>
        </p:grpSpPr>
        <p:sp>
          <p:nvSpPr>
            <p:cNvPr id="1040" name="Google Shape;1040;p46"/>
            <p:cNvSpPr/>
            <p:nvPr/>
          </p:nvSpPr>
          <p:spPr>
            <a:xfrm>
              <a:off x="7480756" y="3263706"/>
              <a:ext cx="105565" cy="453010"/>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1" name="Google Shape;1041;p46"/>
            <p:cNvSpPr/>
            <p:nvPr/>
          </p:nvSpPr>
          <p:spPr>
            <a:xfrm>
              <a:off x="7340949" y="3223481"/>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6"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9"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2" name="Google Shape;1042;p46"/>
            <p:cNvSpPr/>
            <p:nvPr/>
          </p:nvSpPr>
          <p:spPr>
            <a:xfrm>
              <a:off x="7450379" y="3286503"/>
              <a:ext cx="105565" cy="453011"/>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46"/>
            <p:cNvSpPr/>
            <p:nvPr/>
          </p:nvSpPr>
          <p:spPr>
            <a:xfrm>
              <a:off x="7310572" y="3246277"/>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5"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8"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46"/>
            <p:cNvSpPr/>
            <p:nvPr/>
          </p:nvSpPr>
          <p:spPr>
            <a:xfrm>
              <a:off x="7141984" y="3232779"/>
              <a:ext cx="130243" cy="387096"/>
            </a:xfrm>
            <a:custGeom>
              <a:avLst/>
              <a:gdLst/>
              <a:ahLst/>
              <a:cxnLst/>
              <a:rect l="l" t="t" r="r" b="b"/>
              <a:pathLst>
                <a:path w="1302425"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46"/>
            <p:cNvSpPr/>
            <p:nvPr/>
          </p:nvSpPr>
          <p:spPr>
            <a:xfrm>
              <a:off x="7117683" y="3280575"/>
              <a:ext cx="103509" cy="88544"/>
            </a:xfrm>
            <a:custGeom>
              <a:avLst/>
              <a:gdLst/>
              <a:ahLst/>
              <a:cxnLst/>
              <a:rect l="l" t="t" r="r" b="b"/>
              <a:pathLst>
                <a:path w="1035085" h="885444" extrusionOk="0">
                  <a:moveTo>
                    <a:pt x="0" y="0"/>
                  </a:moveTo>
                  <a:lnTo>
                    <a:pt x="1035086" y="598170"/>
                  </a:lnTo>
                  <a:lnTo>
                    <a:pt x="1035086" y="885444"/>
                  </a:lnTo>
                  <a:lnTo>
                    <a:pt x="0" y="28727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46"/>
            <p:cNvSpPr/>
            <p:nvPr/>
          </p:nvSpPr>
          <p:spPr>
            <a:xfrm>
              <a:off x="7158083" y="3404891"/>
              <a:ext cx="99472" cy="102108"/>
            </a:xfrm>
            <a:custGeom>
              <a:avLst/>
              <a:gdLst/>
              <a:ahLst/>
              <a:cxnLst/>
              <a:rect l="l" t="t" r="r" b="b"/>
              <a:pathLst>
                <a:path w="994718" h="1021080" extrusionOk="0">
                  <a:moveTo>
                    <a:pt x="0" y="0"/>
                  </a:moveTo>
                  <a:lnTo>
                    <a:pt x="994718" y="574548"/>
                  </a:lnTo>
                  <a:lnTo>
                    <a:pt x="994718" y="1021080"/>
                  </a:lnTo>
                  <a:lnTo>
                    <a:pt x="0" y="4465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7" name="Google Shape;1047;p46"/>
            <p:cNvSpPr/>
            <p:nvPr/>
          </p:nvSpPr>
          <p:spPr>
            <a:xfrm>
              <a:off x="7158007" y="3351016"/>
              <a:ext cx="99624" cy="67894"/>
            </a:xfrm>
            <a:custGeom>
              <a:avLst/>
              <a:gdLst/>
              <a:ahLst/>
              <a:cxnLst/>
              <a:rect l="l" t="t" r="r" b="b"/>
              <a:pathLst>
                <a:path w="996241" h="678941" extrusionOk="0">
                  <a:moveTo>
                    <a:pt x="0" y="0"/>
                  </a:moveTo>
                  <a:lnTo>
                    <a:pt x="996241" y="575310"/>
                  </a:lnTo>
                  <a:lnTo>
                    <a:pt x="996241"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8" name="Google Shape;1048;p46"/>
            <p:cNvSpPr/>
            <p:nvPr/>
          </p:nvSpPr>
          <p:spPr>
            <a:xfrm>
              <a:off x="7158007" y="3371229"/>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9" name="Google Shape;1049;p46"/>
            <p:cNvSpPr/>
            <p:nvPr/>
          </p:nvSpPr>
          <p:spPr>
            <a:xfrm>
              <a:off x="7142060" y="3232779"/>
              <a:ext cx="130166" cy="117043"/>
            </a:xfrm>
            <a:custGeom>
              <a:avLst/>
              <a:gdLst/>
              <a:ahLst/>
              <a:cxnLst/>
              <a:rect l="l" t="t" r="r" b="b"/>
              <a:pathLst>
                <a:path w="1301664" h="1170432"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0" name="Google Shape;1050;p46"/>
            <p:cNvSpPr/>
            <p:nvPr/>
          </p:nvSpPr>
          <p:spPr>
            <a:xfrm>
              <a:off x="7158007" y="3255479"/>
              <a:ext cx="16528" cy="24806"/>
            </a:xfrm>
            <a:custGeom>
              <a:avLst/>
              <a:gdLst/>
              <a:ahLst/>
              <a:cxnLst/>
              <a:rect l="l" t="t" r="r" b="b"/>
              <a:pathLst>
                <a:path w="165278" h="248063" extrusionOk="0">
                  <a:moveTo>
                    <a:pt x="165279" y="171657"/>
                  </a:moveTo>
                  <a:cubicBezTo>
                    <a:pt x="165279" y="234903"/>
                    <a:pt x="127958" y="264621"/>
                    <a:pt x="82259" y="238713"/>
                  </a:cubicBezTo>
                  <a:cubicBezTo>
                    <a:pt x="36559" y="212043"/>
                    <a:pt x="0" y="139653"/>
                    <a:pt x="0" y="76407"/>
                  </a:cubicBezTo>
                  <a:cubicBezTo>
                    <a:pt x="0" y="13161"/>
                    <a:pt x="37321" y="-16557"/>
                    <a:pt x="83020" y="9351"/>
                  </a:cubicBezTo>
                  <a:cubicBezTo>
                    <a:pt x="127958" y="36021"/>
                    <a:pt x="165279" y="108411"/>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1" name="Google Shape;1051;p46"/>
            <p:cNvSpPr/>
            <p:nvPr/>
          </p:nvSpPr>
          <p:spPr>
            <a:xfrm>
              <a:off x="7301459" y="3521153"/>
              <a:ext cx="130243" cy="387096"/>
            </a:xfrm>
            <a:custGeom>
              <a:avLst/>
              <a:gdLst/>
              <a:ahLst/>
              <a:cxnLst/>
              <a:rect l="l" t="t" r="r" b="b"/>
              <a:pathLst>
                <a:path w="1302426"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2" name="Google Shape;1052;p46"/>
            <p:cNvSpPr/>
            <p:nvPr/>
          </p:nvSpPr>
          <p:spPr>
            <a:xfrm>
              <a:off x="7350897" y="3611654"/>
              <a:ext cx="103585" cy="88392"/>
            </a:xfrm>
            <a:custGeom>
              <a:avLst/>
              <a:gdLst/>
              <a:ahLst/>
              <a:cxnLst/>
              <a:rect l="l" t="t" r="r" b="b"/>
              <a:pathLst>
                <a:path w="1035847" h="883920" extrusionOk="0">
                  <a:moveTo>
                    <a:pt x="762" y="0"/>
                  </a:moveTo>
                  <a:lnTo>
                    <a:pt x="1035847" y="597408"/>
                  </a:lnTo>
                  <a:lnTo>
                    <a:pt x="1035847" y="883920"/>
                  </a:lnTo>
                  <a:lnTo>
                    <a:pt x="0" y="286512"/>
                  </a:lnTo>
                  <a:lnTo>
                    <a:pt x="762"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3" name="Google Shape;1053;p46"/>
            <p:cNvSpPr/>
            <p:nvPr/>
          </p:nvSpPr>
          <p:spPr>
            <a:xfrm>
              <a:off x="7317559" y="3641213"/>
              <a:ext cx="99548" cy="102108"/>
            </a:xfrm>
            <a:custGeom>
              <a:avLst/>
              <a:gdLst/>
              <a:ahLst/>
              <a:cxnLst/>
              <a:rect l="l" t="t" r="r" b="b"/>
              <a:pathLst>
                <a:path w="995479" h="1021080" extrusionOk="0">
                  <a:moveTo>
                    <a:pt x="0" y="0"/>
                  </a:moveTo>
                  <a:lnTo>
                    <a:pt x="995480" y="575310"/>
                  </a:lnTo>
                  <a:lnTo>
                    <a:pt x="995480" y="1021080"/>
                  </a:lnTo>
                  <a:lnTo>
                    <a:pt x="0" y="44577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4" name="Google Shape;1054;p46"/>
            <p:cNvSpPr/>
            <p:nvPr/>
          </p:nvSpPr>
          <p:spPr>
            <a:xfrm>
              <a:off x="7317407" y="3704739"/>
              <a:ext cx="99624" cy="67894"/>
            </a:xfrm>
            <a:custGeom>
              <a:avLst/>
              <a:gdLst/>
              <a:ahLst/>
              <a:cxnLst/>
              <a:rect l="l" t="t" r="r" b="b"/>
              <a:pathLst>
                <a:path w="996241" h="678942" extrusionOk="0">
                  <a:moveTo>
                    <a:pt x="0" y="0"/>
                  </a:moveTo>
                  <a:lnTo>
                    <a:pt x="996242" y="575310"/>
                  </a:lnTo>
                  <a:lnTo>
                    <a:pt x="996242"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5" name="Google Shape;1055;p46"/>
            <p:cNvSpPr/>
            <p:nvPr/>
          </p:nvSpPr>
          <p:spPr>
            <a:xfrm>
              <a:off x="7317407" y="3723432"/>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6" name="Google Shape;1056;p46"/>
            <p:cNvSpPr/>
            <p:nvPr/>
          </p:nvSpPr>
          <p:spPr>
            <a:xfrm>
              <a:off x="7301535" y="3521153"/>
              <a:ext cx="130166" cy="117043"/>
            </a:xfrm>
            <a:custGeom>
              <a:avLst/>
              <a:gdLst/>
              <a:ahLst/>
              <a:cxnLst/>
              <a:rect l="l" t="t" r="r" b="b"/>
              <a:pathLst>
                <a:path w="1301664" h="1170431"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7" name="Google Shape;1057;p46"/>
            <p:cNvSpPr/>
            <p:nvPr/>
          </p:nvSpPr>
          <p:spPr>
            <a:xfrm>
              <a:off x="7317483" y="3543928"/>
              <a:ext cx="16528" cy="24806"/>
            </a:xfrm>
            <a:custGeom>
              <a:avLst/>
              <a:gdLst/>
              <a:ahLst/>
              <a:cxnLst/>
              <a:rect l="l" t="t" r="r" b="b"/>
              <a:pathLst>
                <a:path w="165278" h="248063" extrusionOk="0">
                  <a:moveTo>
                    <a:pt x="165279" y="171657"/>
                  </a:moveTo>
                  <a:cubicBezTo>
                    <a:pt x="165279" y="234903"/>
                    <a:pt x="127958" y="264621"/>
                    <a:pt x="82258" y="238713"/>
                  </a:cubicBezTo>
                  <a:cubicBezTo>
                    <a:pt x="36559" y="212043"/>
                    <a:pt x="0" y="139653"/>
                    <a:pt x="0" y="76407"/>
                  </a:cubicBezTo>
                  <a:cubicBezTo>
                    <a:pt x="0" y="13160"/>
                    <a:pt x="37321" y="-16557"/>
                    <a:pt x="83020" y="9350"/>
                  </a:cubicBezTo>
                  <a:cubicBezTo>
                    <a:pt x="127958" y="35258"/>
                    <a:pt x="165279" y="108410"/>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8" name="Google Shape;1058;p46"/>
            <p:cNvSpPr/>
            <p:nvPr/>
          </p:nvSpPr>
          <p:spPr>
            <a:xfrm>
              <a:off x="7053133" y="3433767"/>
              <a:ext cx="226744" cy="267157"/>
            </a:xfrm>
            <a:custGeom>
              <a:avLst/>
              <a:gdLst/>
              <a:ahLst/>
              <a:cxnLst/>
              <a:rect l="l" t="t" r="r" b="b"/>
              <a:pathLst>
                <a:path w="2267439" h="2671571" extrusionOk="0">
                  <a:moveTo>
                    <a:pt x="2265916" y="1308354"/>
                  </a:moveTo>
                  <a:lnTo>
                    <a:pt x="0" y="0"/>
                  </a:lnTo>
                  <a:lnTo>
                    <a:pt x="762" y="1181862"/>
                  </a:lnTo>
                  <a:lnTo>
                    <a:pt x="2067125" y="2375154"/>
                  </a:lnTo>
                  <a:lnTo>
                    <a:pt x="2267440" y="2671572"/>
                  </a:lnTo>
                  <a:lnTo>
                    <a:pt x="2265916" y="130835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9" name="Google Shape;1059;p46"/>
            <p:cNvSpPr/>
            <p:nvPr/>
          </p:nvSpPr>
          <p:spPr>
            <a:xfrm>
              <a:off x="7171449" y="3530803"/>
              <a:ext cx="49660" cy="39014"/>
            </a:xfrm>
            <a:custGeom>
              <a:avLst/>
              <a:gdLst/>
              <a:ahLst/>
              <a:cxnLst/>
              <a:rect l="l" t="t" r="r" b="b"/>
              <a:pathLst>
                <a:path w="496597" h="390144" extrusionOk="0">
                  <a:moveTo>
                    <a:pt x="496597" y="286512"/>
                  </a:moveTo>
                  <a:lnTo>
                    <a:pt x="0" y="0"/>
                  </a:lnTo>
                  <a:lnTo>
                    <a:pt x="0" y="103632"/>
                  </a:lnTo>
                  <a:lnTo>
                    <a:pt x="496597" y="390144"/>
                  </a:lnTo>
                  <a:lnTo>
                    <a:pt x="496597" y="28651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0" name="Google Shape;1060;p46"/>
            <p:cNvSpPr/>
            <p:nvPr/>
          </p:nvSpPr>
          <p:spPr>
            <a:xfrm>
              <a:off x="7098394" y="3509298"/>
              <a:ext cx="123007" cy="81382"/>
            </a:xfrm>
            <a:custGeom>
              <a:avLst/>
              <a:gdLst/>
              <a:ahLst/>
              <a:cxnLst/>
              <a:rect l="l" t="t" r="r" b="b"/>
              <a:pathLst>
                <a:path w="1230068" h="813815" extrusionOk="0">
                  <a:moveTo>
                    <a:pt x="1229307" y="710184"/>
                  </a:moveTo>
                  <a:lnTo>
                    <a:pt x="0" y="0"/>
                  </a:lnTo>
                  <a:lnTo>
                    <a:pt x="0" y="103632"/>
                  </a:lnTo>
                  <a:lnTo>
                    <a:pt x="1230069" y="813816"/>
                  </a:lnTo>
                  <a:lnTo>
                    <a:pt x="1229307" y="71018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1" name="Google Shape;1061;p46"/>
            <p:cNvSpPr/>
            <p:nvPr/>
          </p:nvSpPr>
          <p:spPr>
            <a:xfrm>
              <a:off x="7073029" y="3515377"/>
              <a:ext cx="148446" cy="96088"/>
            </a:xfrm>
            <a:custGeom>
              <a:avLst/>
              <a:gdLst/>
              <a:ahLst/>
              <a:cxnLst/>
              <a:rect l="l" t="t" r="r" b="b"/>
              <a:pathLst>
                <a:path w="1484460" h="960882" extrusionOk="0">
                  <a:moveTo>
                    <a:pt x="1484461" y="857250"/>
                  </a:moveTo>
                  <a:lnTo>
                    <a:pt x="0" y="0"/>
                  </a:lnTo>
                  <a:lnTo>
                    <a:pt x="0" y="103632"/>
                  </a:lnTo>
                  <a:lnTo>
                    <a:pt x="1484461" y="960882"/>
                  </a:lnTo>
                  <a:lnTo>
                    <a:pt x="1484461" y="85725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2" name="Google Shape;1062;p46"/>
            <p:cNvSpPr/>
            <p:nvPr/>
          </p:nvSpPr>
          <p:spPr>
            <a:xfrm>
              <a:off x="7233189" y="3565541"/>
              <a:ext cx="25744" cy="38305"/>
            </a:xfrm>
            <a:custGeom>
              <a:avLst/>
              <a:gdLst/>
              <a:ahLst/>
              <a:cxnLst/>
              <a:rect l="l" t="t" r="r" b="b"/>
              <a:pathLst>
                <a:path w="257438" h="383047" extrusionOk="0">
                  <a:moveTo>
                    <a:pt x="0" y="117229"/>
                  </a:moveTo>
                  <a:cubicBezTo>
                    <a:pt x="0" y="214765"/>
                    <a:pt x="57886" y="326779"/>
                    <a:pt x="128719" y="367927"/>
                  </a:cubicBezTo>
                  <a:cubicBezTo>
                    <a:pt x="199553" y="409075"/>
                    <a:pt x="257438" y="363355"/>
                    <a:pt x="257438" y="265819"/>
                  </a:cubicBezTo>
                  <a:cubicBezTo>
                    <a:pt x="257438" y="168283"/>
                    <a:pt x="199553" y="56269"/>
                    <a:pt x="128719" y="15121"/>
                  </a:cubicBezTo>
                  <a:cubicBezTo>
                    <a:pt x="57124" y="-26027"/>
                    <a:pt x="0" y="19693"/>
                    <a:pt x="0" y="1172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3" name="Google Shape;1063;p46"/>
            <p:cNvSpPr/>
            <p:nvPr/>
          </p:nvSpPr>
          <p:spPr>
            <a:xfrm>
              <a:off x="7045539" y="3323584"/>
              <a:ext cx="55448" cy="94336"/>
            </a:xfrm>
            <a:custGeom>
              <a:avLst/>
              <a:gdLst/>
              <a:ahLst/>
              <a:cxnLst/>
              <a:rect l="l" t="t" r="r" b="b"/>
              <a:pathLst>
                <a:path w="554483" h="943356" extrusionOk="0">
                  <a:moveTo>
                    <a:pt x="300091" y="275082"/>
                  </a:moveTo>
                  <a:lnTo>
                    <a:pt x="0" y="101346"/>
                  </a:lnTo>
                  <a:lnTo>
                    <a:pt x="0" y="0"/>
                  </a:lnTo>
                  <a:lnTo>
                    <a:pt x="300091" y="173736"/>
                  </a:lnTo>
                  <a:cubicBezTo>
                    <a:pt x="324464" y="188214"/>
                    <a:pt x="360262" y="216408"/>
                    <a:pt x="390728" y="260604"/>
                  </a:cubicBezTo>
                  <a:cubicBezTo>
                    <a:pt x="423479" y="307848"/>
                    <a:pt x="447090" y="367284"/>
                    <a:pt x="447090" y="432054"/>
                  </a:cubicBezTo>
                  <a:cubicBezTo>
                    <a:pt x="447090" y="503682"/>
                    <a:pt x="428810" y="544068"/>
                    <a:pt x="394536" y="556260"/>
                  </a:cubicBezTo>
                  <a:cubicBezTo>
                    <a:pt x="361785" y="566928"/>
                    <a:pt x="323702" y="548640"/>
                    <a:pt x="300091" y="534924"/>
                  </a:cubicBezTo>
                  <a:lnTo>
                    <a:pt x="176703" y="463296"/>
                  </a:lnTo>
                  <a:lnTo>
                    <a:pt x="175942" y="462534"/>
                  </a:lnTo>
                  <a:cubicBezTo>
                    <a:pt x="165279" y="456438"/>
                    <a:pt x="148522" y="450342"/>
                    <a:pt x="135574" y="454152"/>
                  </a:cubicBezTo>
                  <a:cubicBezTo>
                    <a:pt x="124911" y="457200"/>
                    <a:pt x="111963" y="468630"/>
                    <a:pt x="111963" y="508254"/>
                  </a:cubicBezTo>
                  <a:cubicBezTo>
                    <a:pt x="111963" y="547878"/>
                    <a:pt x="124149" y="572262"/>
                    <a:pt x="134812" y="586740"/>
                  </a:cubicBezTo>
                  <a:cubicBezTo>
                    <a:pt x="147761" y="605028"/>
                    <a:pt x="164517" y="617982"/>
                    <a:pt x="175180" y="623316"/>
                  </a:cubicBezTo>
                  <a:lnTo>
                    <a:pt x="176703" y="624078"/>
                  </a:lnTo>
                  <a:lnTo>
                    <a:pt x="554483" y="842010"/>
                  </a:lnTo>
                  <a:lnTo>
                    <a:pt x="554483" y="943356"/>
                  </a:lnTo>
                  <a:lnTo>
                    <a:pt x="178988" y="726186"/>
                  </a:lnTo>
                  <a:cubicBezTo>
                    <a:pt x="153092" y="712470"/>
                    <a:pt x="115771" y="684276"/>
                    <a:pt x="83782" y="639318"/>
                  </a:cubicBezTo>
                  <a:cubicBezTo>
                    <a:pt x="48746" y="589788"/>
                    <a:pt x="24373" y="527304"/>
                    <a:pt x="24373" y="457200"/>
                  </a:cubicBezTo>
                  <a:cubicBezTo>
                    <a:pt x="24373" y="387858"/>
                    <a:pt x="48746" y="352044"/>
                    <a:pt x="83020" y="342138"/>
                  </a:cubicBezTo>
                  <a:cubicBezTo>
                    <a:pt x="115010" y="332994"/>
                    <a:pt x="152331" y="346710"/>
                    <a:pt x="178227" y="361950"/>
                  </a:cubicBezTo>
                  <a:lnTo>
                    <a:pt x="300853" y="432816"/>
                  </a:lnTo>
                  <a:cubicBezTo>
                    <a:pt x="318371" y="442722"/>
                    <a:pt x="332081" y="447294"/>
                    <a:pt x="340459" y="444246"/>
                  </a:cubicBezTo>
                  <a:cubicBezTo>
                    <a:pt x="347314" y="441960"/>
                    <a:pt x="359500" y="432054"/>
                    <a:pt x="359500" y="381000"/>
                  </a:cubicBezTo>
                  <a:cubicBezTo>
                    <a:pt x="359500" y="347472"/>
                    <a:pt x="348837" y="326136"/>
                    <a:pt x="338174" y="310896"/>
                  </a:cubicBezTo>
                  <a:cubicBezTo>
                    <a:pt x="325987" y="294132"/>
                    <a:pt x="309993" y="280416"/>
                    <a:pt x="300091" y="27508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4" name="Google Shape;1064;p46"/>
            <p:cNvSpPr/>
            <p:nvPr/>
          </p:nvSpPr>
          <p:spPr>
            <a:xfrm>
              <a:off x="7031794" y="3311266"/>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5" name="Google Shape;1065;p46"/>
            <p:cNvSpPr/>
            <p:nvPr/>
          </p:nvSpPr>
          <p:spPr>
            <a:xfrm>
              <a:off x="7091787" y="3394852"/>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6" name="Google Shape;1066;p46"/>
            <p:cNvSpPr/>
            <p:nvPr/>
          </p:nvSpPr>
          <p:spPr>
            <a:xfrm>
              <a:off x="7163399" y="3681405"/>
              <a:ext cx="63674" cy="86984"/>
            </a:xfrm>
            <a:custGeom>
              <a:avLst/>
              <a:gdLst/>
              <a:ahLst/>
              <a:cxnLst/>
              <a:rect l="l" t="t" r="r" b="b"/>
              <a:pathLst>
                <a:path w="636741" h="869836" extrusionOk="0">
                  <a:moveTo>
                    <a:pt x="318371" y="11482"/>
                  </a:moveTo>
                  <a:cubicBezTo>
                    <a:pt x="364070" y="38152"/>
                    <a:pt x="400629" y="101398"/>
                    <a:pt x="400629" y="154738"/>
                  </a:cubicBezTo>
                  <a:lnTo>
                    <a:pt x="400629" y="387148"/>
                  </a:lnTo>
                  <a:lnTo>
                    <a:pt x="554483" y="475540"/>
                  </a:lnTo>
                  <a:cubicBezTo>
                    <a:pt x="600182" y="502210"/>
                    <a:pt x="636742" y="565456"/>
                    <a:pt x="636742" y="618796"/>
                  </a:cubicBezTo>
                  <a:cubicBezTo>
                    <a:pt x="636742" y="671374"/>
                    <a:pt x="599421" y="692710"/>
                    <a:pt x="554483" y="666802"/>
                  </a:cubicBezTo>
                  <a:lnTo>
                    <a:pt x="400629" y="578410"/>
                  </a:lnTo>
                  <a:lnTo>
                    <a:pt x="400629" y="810820"/>
                  </a:lnTo>
                  <a:cubicBezTo>
                    <a:pt x="400629" y="863398"/>
                    <a:pt x="363308" y="884734"/>
                    <a:pt x="318371" y="858826"/>
                  </a:cubicBezTo>
                  <a:cubicBezTo>
                    <a:pt x="272672" y="832156"/>
                    <a:pt x="236112" y="768910"/>
                    <a:pt x="236112" y="715570"/>
                  </a:cubicBezTo>
                  <a:lnTo>
                    <a:pt x="236112" y="483160"/>
                  </a:lnTo>
                  <a:lnTo>
                    <a:pt x="82258" y="394768"/>
                  </a:lnTo>
                  <a:cubicBezTo>
                    <a:pt x="36559" y="368098"/>
                    <a:pt x="0" y="304852"/>
                    <a:pt x="0" y="251512"/>
                  </a:cubicBezTo>
                  <a:cubicBezTo>
                    <a:pt x="0" y="198934"/>
                    <a:pt x="37321" y="177598"/>
                    <a:pt x="82258" y="203506"/>
                  </a:cubicBezTo>
                  <a:lnTo>
                    <a:pt x="236112" y="291898"/>
                  </a:lnTo>
                  <a:lnTo>
                    <a:pt x="236112" y="59488"/>
                  </a:lnTo>
                  <a:cubicBezTo>
                    <a:pt x="236112" y="6148"/>
                    <a:pt x="272672" y="-15188"/>
                    <a:pt x="318371" y="11482"/>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upo 14">
            <a:extLst>
              <a:ext uri="{FF2B5EF4-FFF2-40B4-BE49-F238E27FC236}">
                <a16:creationId xmlns:a16="http://schemas.microsoft.com/office/drawing/2014/main" id="{47E89ADE-28D8-A746-BD57-4FB8839871FF}"/>
              </a:ext>
            </a:extLst>
          </p:cNvPr>
          <p:cNvGrpSpPr/>
          <p:nvPr/>
        </p:nvGrpSpPr>
        <p:grpSpPr>
          <a:xfrm>
            <a:off x="5419407" y="3281869"/>
            <a:ext cx="743968" cy="852939"/>
            <a:chOff x="5419407" y="3281869"/>
            <a:chExt cx="743968" cy="852939"/>
          </a:xfrm>
        </p:grpSpPr>
        <p:sp>
          <p:nvSpPr>
            <p:cNvPr id="1068" name="Google Shape;1068;p46"/>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9" name="Google Shape;1069;p46"/>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6"/>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6"/>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6"/>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3" name="Google Shape;1073;p46"/>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6"/>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5" name="Google Shape;1075;p46"/>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6"/>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6"/>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6"/>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6"/>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6"/>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6"/>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6"/>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6"/>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6"/>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6"/>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6"/>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6"/>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upo 13">
            <a:extLst>
              <a:ext uri="{FF2B5EF4-FFF2-40B4-BE49-F238E27FC236}">
                <a16:creationId xmlns:a16="http://schemas.microsoft.com/office/drawing/2014/main" id="{354C23CF-942C-DA49-B559-9290D3F7F672}"/>
              </a:ext>
            </a:extLst>
          </p:cNvPr>
          <p:cNvGrpSpPr/>
          <p:nvPr/>
        </p:nvGrpSpPr>
        <p:grpSpPr>
          <a:xfrm>
            <a:off x="3901453" y="3238685"/>
            <a:ext cx="725948" cy="654144"/>
            <a:chOff x="3901453" y="3238685"/>
            <a:chExt cx="725948" cy="654144"/>
          </a:xfrm>
        </p:grpSpPr>
        <p:sp>
          <p:nvSpPr>
            <p:cNvPr id="1089" name="Google Shape;1089;p46"/>
            <p:cNvSpPr/>
            <p:nvPr/>
          </p:nvSpPr>
          <p:spPr>
            <a:xfrm>
              <a:off x="4181946" y="3249749"/>
              <a:ext cx="250317" cy="466427"/>
            </a:xfrm>
            <a:custGeom>
              <a:avLst/>
              <a:gdLst/>
              <a:ahLst/>
              <a:cxnLst/>
              <a:rect l="l" t="t" r="r" b="b"/>
              <a:pathLst>
                <a:path w="2503170" h="4664273" extrusionOk="0">
                  <a:moveTo>
                    <a:pt x="2016910" y="887617"/>
                  </a:moveTo>
                  <a:cubicBezTo>
                    <a:pt x="2036912" y="899036"/>
                    <a:pt x="2055010" y="926632"/>
                    <a:pt x="2057868" y="951373"/>
                  </a:cubicBezTo>
                  <a:lnTo>
                    <a:pt x="2502685" y="4627325"/>
                  </a:lnTo>
                  <a:cubicBezTo>
                    <a:pt x="2506495" y="4658727"/>
                    <a:pt x="2487445" y="4673001"/>
                    <a:pt x="2461728" y="4658727"/>
                  </a:cubicBezTo>
                  <a:lnTo>
                    <a:pt x="41425" y="3262760"/>
                  </a:lnTo>
                  <a:cubicBezTo>
                    <a:pt x="16660" y="3248486"/>
                    <a:pt x="-3342" y="3211374"/>
                    <a:pt x="467" y="3184730"/>
                  </a:cubicBezTo>
                  <a:lnTo>
                    <a:pt x="446237" y="22631"/>
                  </a:lnTo>
                  <a:cubicBezTo>
                    <a:pt x="449095" y="745"/>
                    <a:pt x="466240" y="-5917"/>
                    <a:pt x="487195" y="5502"/>
                  </a:cubicBezTo>
                  <a:lnTo>
                    <a:pt x="2016910" y="88761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6"/>
            <p:cNvSpPr/>
            <p:nvPr/>
          </p:nvSpPr>
          <p:spPr>
            <a:xfrm>
              <a:off x="4219790" y="3238685"/>
              <a:ext cx="101156" cy="105090"/>
            </a:xfrm>
            <a:custGeom>
              <a:avLst/>
              <a:gdLst/>
              <a:ahLst/>
              <a:cxnLst/>
              <a:rect l="l" t="t" r="r" b="b"/>
              <a:pathLst>
                <a:path w="1011555" h="1050897" extrusionOk="0">
                  <a:moveTo>
                    <a:pt x="1011555" y="1050898"/>
                  </a:moveTo>
                  <a:cubicBezTo>
                    <a:pt x="1011555" y="664556"/>
                    <a:pt x="784860" y="220169"/>
                    <a:pt x="505778" y="58400"/>
                  </a:cubicBezTo>
                  <a:cubicBezTo>
                    <a:pt x="226695" y="-102417"/>
                    <a:pt x="0" y="80286"/>
                    <a:pt x="0" y="466628"/>
                  </a:cubicBezTo>
                  <a:lnTo>
                    <a:pt x="109538" y="529432"/>
                  </a:lnTo>
                  <a:lnTo>
                    <a:pt x="109538" y="528481"/>
                  </a:lnTo>
                  <a:cubicBezTo>
                    <a:pt x="109538" y="224927"/>
                    <a:pt x="287655" y="81238"/>
                    <a:pt x="506730" y="207798"/>
                  </a:cubicBezTo>
                  <a:cubicBezTo>
                    <a:pt x="725805" y="334358"/>
                    <a:pt x="903922" y="683588"/>
                    <a:pt x="903922" y="987142"/>
                  </a:cubicBezTo>
                  <a:lnTo>
                    <a:pt x="903922" y="988094"/>
                  </a:lnTo>
                  <a:lnTo>
                    <a:pt x="1011555" y="105089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6"/>
            <p:cNvSpPr/>
            <p:nvPr/>
          </p:nvSpPr>
          <p:spPr>
            <a:xfrm>
              <a:off x="4145286" y="3269866"/>
              <a:ext cx="250412" cy="466427"/>
            </a:xfrm>
            <a:custGeom>
              <a:avLst/>
              <a:gdLst/>
              <a:ahLst/>
              <a:cxnLst/>
              <a:rect l="l" t="t" r="r" b="b"/>
              <a:pathLst>
                <a:path w="2504123" h="4664272" extrusionOk="0">
                  <a:moveTo>
                    <a:pt x="2058839" y="952324"/>
                  </a:moveTo>
                  <a:cubicBezTo>
                    <a:pt x="2055981" y="927583"/>
                    <a:pt x="2038836" y="899987"/>
                    <a:pt x="2017881" y="888568"/>
                  </a:cubicBezTo>
                  <a:lnTo>
                    <a:pt x="487214" y="5502"/>
                  </a:lnTo>
                  <a:cubicBezTo>
                    <a:pt x="467211" y="-5917"/>
                    <a:pt x="449114" y="745"/>
                    <a:pt x="446256" y="22631"/>
                  </a:cubicBezTo>
                  <a:lnTo>
                    <a:pt x="486" y="3184730"/>
                  </a:lnTo>
                  <a:cubicBezTo>
                    <a:pt x="-3324" y="3211375"/>
                    <a:pt x="15726" y="3248486"/>
                    <a:pt x="41443" y="3262760"/>
                  </a:cubicBezTo>
                  <a:lnTo>
                    <a:pt x="2462699" y="4658727"/>
                  </a:lnTo>
                  <a:cubicBezTo>
                    <a:pt x="2487463" y="4673001"/>
                    <a:pt x="2507466" y="4658727"/>
                    <a:pt x="2503656" y="4627325"/>
                  </a:cubicBezTo>
                  <a:lnTo>
                    <a:pt x="2058839" y="95232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6"/>
            <p:cNvSpPr/>
            <p:nvPr/>
          </p:nvSpPr>
          <p:spPr>
            <a:xfrm>
              <a:off x="3931558" y="3250013"/>
              <a:ext cx="283559" cy="333624"/>
            </a:xfrm>
            <a:custGeom>
              <a:avLst/>
              <a:gdLst/>
              <a:ahLst/>
              <a:cxnLst/>
              <a:rect l="l" t="t" r="r" b="b"/>
              <a:pathLst>
                <a:path w="2835592" h="3336238" extrusionOk="0">
                  <a:moveTo>
                    <a:pt x="2834640" y="1634814"/>
                  </a:moveTo>
                  <a:lnTo>
                    <a:pt x="0" y="0"/>
                  </a:lnTo>
                  <a:lnTo>
                    <a:pt x="953" y="1475900"/>
                  </a:lnTo>
                  <a:lnTo>
                    <a:pt x="2585085" y="2966074"/>
                  </a:lnTo>
                  <a:lnTo>
                    <a:pt x="2835593" y="3336239"/>
                  </a:lnTo>
                  <a:lnTo>
                    <a:pt x="2834640" y="163481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3" name="Google Shape;1093;p46"/>
            <p:cNvSpPr/>
            <p:nvPr/>
          </p:nvSpPr>
          <p:spPr>
            <a:xfrm>
              <a:off x="3901453" y="3267473"/>
              <a:ext cx="106966" cy="101724"/>
            </a:xfrm>
            <a:custGeom>
              <a:avLst/>
              <a:gdLst/>
              <a:ahLst/>
              <a:cxnLst/>
              <a:rect l="l" t="t" r="r" b="b"/>
              <a:pathLst>
                <a:path w="1069657" h="1017238" extrusionOk="0">
                  <a:moveTo>
                    <a:pt x="0" y="400615"/>
                  </a:moveTo>
                  <a:lnTo>
                    <a:pt x="0" y="0"/>
                  </a:lnTo>
                  <a:lnTo>
                    <a:pt x="1069658" y="616624"/>
                  </a:lnTo>
                  <a:lnTo>
                    <a:pt x="1069658" y="1017239"/>
                  </a:lnTo>
                  <a:lnTo>
                    <a:pt x="0" y="4006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4" name="Google Shape;1094;p46"/>
            <p:cNvSpPr/>
            <p:nvPr/>
          </p:nvSpPr>
          <p:spPr>
            <a:xfrm>
              <a:off x="4079616" y="3371286"/>
              <a:ext cx="62103" cy="48721"/>
            </a:xfrm>
            <a:custGeom>
              <a:avLst/>
              <a:gdLst/>
              <a:ahLst/>
              <a:cxnLst/>
              <a:rect l="l" t="t" r="r" b="b"/>
              <a:pathLst>
                <a:path w="621029" h="487208" extrusionOk="0">
                  <a:moveTo>
                    <a:pt x="621030" y="357794"/>
                  </a:moveTo>
                  <a:lnTo>
                    <a:pt x="0" y="0"/>
                  </a:lnTo>
                  <a:lnTo>
                    <a:pt x="0" y="129415"/>
                  </a:lnTo>
                  <a:lnTo>
                    <a:pt x="621030" y="487209"/>
                  </a:lnTo>
                  <a:lnTo>
                    <a:pt x="621030" y="35779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5" name="Google Shape;1095;p46"/>
            <p:cNvSpPr/>
            <p:nvPr/>
          </p:nvSpPr>
          <p:spPr>
            <a:xfrm>
              <a:off x="4022159" y="3363979"/>
              <a:ext cx="119729" cy="82026"/>
            </a:xfrm>
            <a:custGeom>
              <a:avLst/>
              <a:gdLst/>
              <a:ahLst/>
              <a:cxnLst/>
              <a:rect l="l" t="t" r="r" b="b"/>
              <a:pathLst>
                <a:path w="1197292" h="820261" extrusionOk="0">
                  <a:moveTo>
                    <a:pt x="1197293" y="689895"/>
                  </a:moveTo>
                  <a:lnTo>
                    <a:pt x="0" y="0"/>
                  </a:lnTo>
                  <a:lnTo>
                    <a:pt x="0" y="129415"/>
                  </a:lnTo>
                  <a:lnTo>
                    <a:pt x="1197293" y="820262"/>
                  </a:lnTo>
                  <a:lnTo>
                    <a:pt x="1197293" y="68989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6" name="Google Shape;1096;p46"/>
            <p:cNvSpPr/>
            <p:nvPr/>
          </p:nvSpPr>
          <p:spPr>
            <a:xfrm>
              <a:off x="3996897" y="3375272"/>
              <a:ext cx="145066" cy="96585"/>
            </a:xfrm>
            <a:custGeom>
              <a:avLst/>
              <a:gdLst/>
              <a:ahLst/>
              <a:cxnLst/>
              <a:rect l="l" t="t" r="r" b="b"/>
              <a:pathLst>
                <a:path w="1450657" h="965853" extrusionOk="0">
                  <a:moveTo>
                    <a:pt x="1450658" y="836439"/>
                  </a:moveTo>
                  <a:lnTo>
                    <a:pt x="0" y="0"/>
                  </a:lnTo>
                  <a:lnTo>
                    <a:pt x="0" y="129415"/>
                  </a:lnTo>
                  <a:lnTo>
                    <a:pt x="1450658" y="965853"/>
                  </a:lnTo>
                  <a:lnTo>
                    <a:pt x="1450658" y="83643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7" name="Google Shape;1097;p46"/>
            <p:cNvSpPr/>
            <p:nvPr/>
          </p:nvSpPr>
          <p:spPr>
            <a:xfrm>
              <a:off x="4156731" y="3414572"/>
              <a:ext cx="32194" cy="47835"/>
            </a:xfrm>
            <a:custGeom>
              <a:avLst/>
              <a:gdLst/>
              <a:ahLst/>
              <a:cxnLst/>
              <a:rect l="l" t="t" r="r" b="b"/>
              <a:pathLst>
                <a:path w="321944" h="478347" extrusionOk="0">
                  <a:moveTo>
                    <a:pt x="0" y="146395"/>
                  </a:moveTo>
                  <a:cubicBezTo>
                    <a:pt x="0" y="268197"/>
                    <a:pt x="72390" y="408079"/>
                    <a:pt x="160972" y="459464"/>
                  </a:cubicBezTo>
                  <a:cubicBezTo>
                    <a:pt x="249555" y="510850"/>
                    <a:pt x="321945" y="453755"/>
                    <a:pt x="321945" y="331953"/>
                  </a:cubicBezTo>
                  <a:cubicBezTo>
                    <a:pt x="321945" y="210151"/>
                    <a:pt x="249555" y="70268"/>
                    <a:pt x="160972" y="18883"/>
                  </a:cubicBezTo>
                  <a:cubicBezTo>
                    <a:pt x="72390" y="-32502"/>
                    <a:pt x="0" y="24593"/>
                    <a:pt x="0" y="14639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8" name="Google Shape;1098;p46"/>
            <p:cNvSpPr/>
            <p:nvPr/>
          </p:nvSpPr>
          <p:spPr>
            <a:xfrm>
              <a:off x="4247142" y="3581853"/>
              <a:ext cx="283464" cy="310976"/>
            </a:xfrm>
            <a:custGeom>
              <a:avLst/>
              <a:gdLst/>
              <a:ahLst/>
              <a:cxnLst/>
              <a:rect l="l" t="t" r="r" b="b"/>
              <a:pathLst>
                <a:path w="2834639" h="3109762" extrusionOk="0">
                  <a:moveTo>
                    <a:pt x="0" y="0"/>
                  </a:moveTo>
                  <a:lnTo>
                    <a:pt x="2833688" y="1633863"/>
                  </a:lnTo>
                  <a:lnTo>
                    <a:pt x="2834640" y="3109763"/>
                  </a:lnTo>
                  <a:lnTo>
                    <a:pt x="250507" y="1619589"/>
                  </a:lnTo>
                  <a:lnTo>
                    <a:pt x="952" y="1701424"/>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9" name="Google Shape;1099;p46"/>
            <p:cNvSpPr/>
            <p:nvPr/>
          </p:nvSpPr>
          <p:spPr>
            <a:xfrm>
              <a:off x="4447527" y="3730835"/>
              <a:ext cx="106966" cy="101724"/>
            </a:xfrm>
            <a:custGeom>
              <a:avLst/>
              <a:gdLst/>
              <a:ahLst/>
              <a:cxnLst/>
              <a:rect l="l" t="t" r="r" b="b"/>
              <a:pathLst>
                <a:path w="1069657" h="1017238" extrusionOk="0">
                  <a:moveTo>
                    <a:pt x="0" y="400615"/>
                  </a:moveTo>
                  <a:lnTo>
                    <a:pt x="0" y="0"/>
                  </a:lnTo>
                  <a:lnTo>
                    <a:pt x="1069657" y="616624"/>
                  </a:lnTo>
                  <a:lnTo>
                    <a:pt x="1069657" y="1017239"/>
                  </a:lnTo>
                  <a:lnTo>
                    <a:pt x="0" y="40061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0" name="Google Shape;1100;p46"/>
            <p:cNvSpPr/>
            <p:nvPr/>
          </p:nvSpPr>
          <p:spPr>
            <a:xfrm>
              <a:off x="4319793" y="3659570"/>
              <a:ext cx="62103" cy="48721"/>
            </a:xfrm>
            <a:custGeom>
              <a:avLst/>
              <a:gdLst/>
              <a:ahLst/>
              <a:cxnLst/>
              <a:rect l="l" t="t" r="r" b="b"/>
              <a:pathLst>
                <a:path w="621029" h="487208" extrusionOk="0">
                  <a:moveTo>
                    <a:pt x="0" y="0"/>
                  </a:moveTo>
                  <a:lnTo>
                    <a:pt x="621030" y="357794"/>
                  </a:lnTo>
                  <a:lnTo>
                    <a:pt x="621030" y="487209"/>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46"/>
            <p:cNvSpPr/>
            <p:nvPr/>
          </p:nvSpPr>
          <p:spPr>
            <a:xfrm>
              <a:off x="4319793" y="3685476"/>
              <a:ext cx="112109" cy="77554"/>
            </a:xfrm>
            <a:custGeom>
              <a:avLst/>
              <a:gdLst/>
              <a:ahLst/>
              <a:cxnLst/>
              <a:rect l="l" t="t" r="r" b="b"/>
              <a:pathLst>
                <a:path w="1121092" h="775537" extrusionOk="0">
                  <a:moveTo>
                    <a:pt x="0" y="0"/>
                  </a:moveTo>
                  <a:lnTo>
                    <a:pt x="1121093" y="646123"/>
                  </a:lnTo>
                  <a:lnTo>
                    <a:pt x="1121093" y="775537"/>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2" name="Google Shape;1102;p46"/>
            <p:cNvSpPr/>
            <p:nvPr/>
          </p:nvSpPr>
          <p:spPr>
            <a:xfrm>
              <a:off x="4319793" y="3711287"/>
              <a:ext cx="145066" cy="96585"/>
            </a:xfrm>
            <a:custGeom>
              <a:avLst/>
              <a:gdLst/>
              <a:ahLst/>
              <a:cxnLst/>
              <a:rect l="l" t="t" r="r" b="b"/>
              <a:pathLst>
                <a:path w="1450657" h="965853" extrusionOk="0">
                  <a:moveTo>
                    <a:pt x="0" y="0"/>
                  </a:moveTo>
                  <a:lnTo>
                    <a:pt x="1450657" y="836438"/>
                  </a:lnTo>
                  <a:lnTo>
                    <a:pt x="1450657" y="965853"/>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3" name="Google Shape;1103;p46"/>
            <p:cNvSpPr/>
            <p:nvPr/>
          </p:nvSpPr>
          <p:spPr>
            <a:xfrm>
              <a:off x="4272403" y="3631117"/>
              <a:ext cx="32194" cy="47835"/>
            </a:xfrm>
            <a:custGeom>
              <a:avLst/>
              <a:gdLst/>
              <a:ahLst/>
              <a:cxnLst/>
              <a:rect l="l" t="t" r="r" b="b"/>
              <a:pathLst>
                <a:path w="321945" h="478347" extrusionOk="0">
                  <a:moveTo>
                    <a:pt x="321945" y="331953"/>
                  </a:moveTo>
                  <a:cubicBezTo>
                    <a:pt x="321945" y="453755"/>
                    <a:pt x="249555" y="510850"/>
                    <a:pt x="160973" y="459464"/>
                  </a:cubicBezTo>
                  <a:cubicBezTo>
                    <a:pt x="72390" y="408079"/>
                    <a:pt x="0" y="268197"/>
                    <a:pt x="0" y="146395"/>
                  </a:cubicBezTo>
                  <a:cubicBezTo>
                    <a:pt x="0" y="24592"/>
                    <a:pt x="72390" y="-32502"/>
                    <a:pt x="160973" y="18883"/>
                  </a:cubicBezTo>
                  <a:cubicBezTo>
                    <a:pt x="250508" y="70268"/>
                    <a:pt x="321945" y="211102"/>
                    <a:pt x="321945" y="3319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4" name="Google Shape;1104;p46"/>
            <p:cNvSpPr/>
            <p:nvPr/>
          </p:nvSpPr>
          <p:spPr>
            <a:xfrm>
              <a:off x="3950837" y="3441412"/>
              <a:ext cx="194119" cy="214105"/>
            </a:xfrm>
            <a:custGeom>
              <a:avLst/>
              <a:gdLst/>
              <a:ahLst/>
              <a:cxnLst/>
              <a:rect l="l" t="t" r="r" b="b"/>
              <a:pathLst>
                <a:path w="1941194" h="2141054" extrusionOk="0">
                  <a:moveTo>
                    <a:pt x="0" y="1021997"/>
                  </a:moveTo>
                  <a:lnTo>
                    <a:pt x="1941195" y="2141054"/>
                  </a:lnTo>
                  <a:lnTo>
                    <a:pt x="1941195" y="1119058"/>
                  </a:lnTo>
                  <a:lnTo>
                    <a:pt x="0" y="0"/>
                  </a:lnTo>
                  <a:lnTo>
                    <a:pt x="0" y="102199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46"/>
            <p:cNvSpPr/>
            <p:nvPr/>
          </p:nvSpPr>
          <p:spPr>
            <a:xfrm>
              <a:off x="4104972" y="3551770"/>
              <a:ext cx="22098" cy="33024"/>
            </a:xfrm>
            <a:custGeom>
              <a:avLst/>
              <a:gdLst/>
              <a:ahLst/>
              <a:cxnLst/>
              <a:rect l="l" t="t" r="r" b="b"/>
              <a:pathLst>
                <a:path w="220979" h="330237" extrusionOk="0">
                  <a:moveTo>
                    <a:pt x="0" y="101839"/>
                  </a:moveTo>
                  <a:cubicBezTo>
                    <a:pt x="0" y="17148"/>
                    <a:pt x="49530" y="-21867"/>
                    <a:pt x="110490" y="12390"/>
                  </a:cubicBezTo>
                  <a:cubicBezTo>
                    <a:pt x="171450" y="47599"/>
                    <a:pt x="220980" y="144660"/>
                    <a:pt x="220980" y="228399"/>
                  </a:cubicBezTo>
                  <a:cubicBezTo>
                    <a:pt x="220980" y="313090"/>
                    <a:pt x="171450" y="352104"/>
                    <a:pt x="110490" y="317847"/>
                  </a:cubicBezTo>
                  <a:cubicBezTo>
                    <a:pt x="49530" y="282639"/>
                    <a:pt x="0" y="186530"/>
                    <a:pt x="0" y="10183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46"/>
            <p:cNvSpPr/>
            <p:nvPr/>
          </p:nvSpPr>
          <p:spPr>
            <a:xfrm>
              <a:off x="3970686" y="3504326"/>
              <a:ext cx="124778" cy="84881"/>
            </a:xfrm>
            <a:custGeom>
              <a:avLst/>
              <a:gdLst/>
              <a:ahLst/>
              <a:cxnLst/>
              <a:rect l="l" t="t" r="r" b="b"/>
              <a:pathLst>
                <a:path w="1247775" h="848808" extrusionOk="0">
                  <a:moveTo>
                    <a:pt x="1247775" y="848809"/>
                  </a:moveTo>
                  <a:lnTo>
                    <a:pt x="0" y="129415"/>
                  </a:lnTo>
                  <a:lnTo>
                    <a:pt x="0" y="0"/>
                  </a:lnTo>
                  <a:lnTo>
                    <a:pt x="1247775" y="719394"/>
                  </a:lnTo>
                  <a:lnTo>
                    <a:pt x="1247775" y="84880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6"/>
            <p:cNvSpPr/>
            <p:nvPr/>
          </p:nvSpPr>
          <p:spPr>
            <a:xfrm>
              <a:off x="4038114" y="3516946"/>
              <a:ext cx="56769" cy="45676"/>
            </a:xfrm>
            <a:custGeom>
              <a:avLst/>
              <a:gdLst/>
              <a:ahLst/>
              <a:cxnLst/>
              <a:rect l="l" t="t" r="r" b="b"/>
              <a:pathLst>
                <a:path w="567689" h="456758" extrusionOk="0">
                  <a:moveTo>
                    <a:pt x="567690" y="456758"/>
                  </a:moveTo>
                  <a:lnTo>
                    <a:pt x="0" y="129415"/>
                  </a:lnTo>
                  <a:lnTo>
                    <a:pt x="0" y="0"/>
                  </a:lnTo>
                  <a:lnTo>
                    <a:pt x="567690" y="327343"/>
                  </a:lnTo>
                  <a:lnTo>
                    <a:pt x="567690" y="45675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46"/>
            <p:cNvSpPr/>
            <p:nvPr/>
          </p:nvSpPr>
          <p:spPr>
            <a:xfrm>
              <a:off x="4433282" y="3567619"/>
              <a:ext cx="194119" cy="214105"/>
            </a:xfrm>
            <a:custGeom>
              <a:avLst/>
              <a:gdLst/>
              <a:ahLst/>
              <a:cxnLst/>
              <a:rect l="l" t="t" r="r" b="b"/>
              <a:pathLst>
                <a:path w="1941194" h="2141054" extrusionOk="0">
                  <a:moveTo>
                    <a:pt x="1940243" y="1119058"/>
                  </a:moveTo>
                  <a:lnTo>
                    <a:pt x="0" y="0"/>
                  </a:lnTo>
                  <a:lnTo>
                    <a:pt x="0" y="1021997"/>
                  </a:lnTo>
                  <a:lnTo>
                    <a:pt x="1941195" y="2141054"/>
                  </a:lnTo>
                  <a:lnTo>
                    <a:pt x="1940243" y="1119058"/>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6"/>
            <p:cNvSpPr/>
            <p:nvPr/>
          </p:nvSpPr>
          <p:spPr>
            <a:xfrm>
              <a:off x="4482476" y="3621234"/>
              <a:ext cx="47625" cy="40442"/>
            </a:xfrm>
            <a:custGeom>
              <a:avLst/>
              <a:gdLst/>
              <a:ahLst/>
              <a:cxnLst/>
              <a:rect l="l" t="t" r="r" b="b"/>
              <a:pathLst>
                <a:path w="476250" h="404421" extrusionOk="0">
                  <a:moveTo>
                    <a:pt x="0" y="0"/>
                  </a:moveTo>
                  <a:lnTo>
                    <a:pt x="476250" y="275007"/>
                  </a:lnTo>
                  <a:lnTo>
                    <a:pt x="476250" y="404421"/>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46"/>
            <p:cNvSpPr/>
            <p:nvPr/>
          </p:nvSpPr>
          <p:spPr>
            <a:xfrm>
              <a:off x="4482856" y="3646760"/>
              <a:ext cx="102394" cy="72035"/>
            </a:xfrm>
            <a:custGeom>
              <a:avLst/>
              <a:gdLst/>
              <a:ahLst/>
              <a:cxnLst/>
              <a:rect l="l" t="t" r="r" b="b"/>
              <a:pathLst>
                <a:path w="1023937" h="720345" extrusionOk="0">
                  <a:moveTo>
                    <a:pt x="0" y="0"/>
                  </a:moveTo>
                  <a:lnTo>
                    <a:pt x="1023938" y="590931"/>
                  </a:lnTo>
                  <a:lnTo>
                    <a:pt x="1023938" y="720346"/>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6"/>
            <p:cNvSpPr/>
            <p:nvPr/>
          </p:nvSpPr>
          <p:spPr>
            <a:xfrm>
              <a:off x="4450566" y="3600260"/>
              <a:ext cx="22098" cy="33024"/>
            </a:xfrm>
            <a:custGeom>
              <a:avLst/>
              <a:gdLst/>
              <a:ahLst/>
              <a:cxnLst/>
              <a:rect l="l" t="t" r="r" b="b"/>
              <a:pathLst>
                <a:path w="220979" h="330237" extrusionOk="0">
                  <a:moveTo>
                    <a:pt x="220980" y="228399"/>
                  </a:moveTo>
                  <a:cubicBezTo>
                    <a:pt x="220980" y="313090"/>
                    <a:pt x="171450" y="352104"/>
                    <a:pt x="110490" y="317847"/>
                  </a:cubicBezTo>
                  <a:cubicBezTo>
                    <a:pt x="49530" y="282639"/>
                    <a:pt x="0" y="185578"/>
                    <a:pt x="0" y="101839"/>
                  </a:cubicBezTo>
                  <a:cubicBezTo>
                    <a:pt x="0" y="17148"/>
                    <a:pt x="49530" y="-21867"/>
                    <a:pt x="110490" y="12390"/>
                  </a:cubicBezTo>
                  <a:cubicBezTo>
                    <a:pt x="171450" y="46647"/>
                    <a:pt x="220980" y="143708"/>
                    <a:pt x="220980" y="22839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2" name="Google Shape;1112;p46"/>
            <p:cNvSpPr/>
            <p:nvPr/>
          </p:nvSpPr>
          <p:spPr>
            <a:xfrm>
              <a:off x="4099990" y="3708390"/>
              <a:ext cx="66069" cy="87215"/>
            </a:xfrm>
            <a:custGeom>
              <a:avLst/>
              <a:gdLst/>
              <a:ahLst/>
              <a:cxnLst/>
              <a:rect l="l" t="t" r="r" b="b"/>
              <a:pathLst>
                <a:path w="660693" h="872154" extrusionOk="0">
                  <a:moveTo>
                    <a:pt x="330009" y="872155"/>
                  </a:moveTo>
                  <a:cubicBezTo>
                    <a:pt x="-313881" y="46184"/>
                    <a:pt x="151892" y="-250709"/>
                    <a:pt x="330009" y="232693"/>
                  </a:cubicBezTo>
                  <a:cubicBezTo>
                    <a:pt x="509080" y="-44216"/>
                    <a:pt x="974852" y="789367"/>
                    <a:pt x="330009" y="87215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6"/>
            <p:cNvSpPr/>
            <p:nvPr/>
          </p:nvSpPr>
          <p:spPr>
            <a:xfrm>
              <a:off x="4451326" y="3410658"/>
              <a:ext cx="79629" cy="108532"/>
            </a:xfrm>
            <a:custGeom>
              <a:avLst/>
              <a:gdLst/>
              <a:ahLst/>
              <a:cxnLst/>
              <a:rect l="l" t="t" r="r" b="b"/>
              <a:pathLst>
                <a:path w="796289" h="1085317" extrusionOk="0">
                  <a:moveTo>
                    <a:pt x="398145" y="14362"/>
                  </a:moveTo>
                  <a:cubicBezTo>
                    <a:pt x="455295" y="46716"/>
                    <a:pt x="501015" y="126649"/>
                    <a:pt x="501015" y="192308"/>
                  </a:cubicBezTo>
                  <a:lnTo>
                    <a:pt x="501015" y="482539"/>
                  </a:lnTo>
                  <a:lnTo>
                    <a:pt x="693420" y="592923"/>
                  </a:lnTo>
                  <a:cubicBezTo>
                    <a:pt x="750570" y="625276"/>
                    <a:pt x="796290" y="705209"/>
                    <a:pt x="796290" y="771820"/>
                  </a:cubicBezTo>
                  <a:cubicBezTo>
                    <a:pt x="796290" y="837479"/>
                    <a:pt x="750570" y="864123"/>
                    <a:pt x="693420" y="831769"/>
                  </a:cubicBezTo>
                  <a:lnTo>
                    <a:pt x="501015" y="721386"/>
                  </a:lnTo>
                  <a:lnTo>
                    <a:pt x="501015" y="1011618"/>
                  </a:lnTo>
                  <a:cubicBezTo>
                    <a:pt x="501015" y="1077277"/>
                    <a:pt x="455295" y="1103921"/>
                    <a:pt x="398145" y="1071567"/>
                  </a:cubicBezTo>
                  <a:cubicBezTo>
                    <a:pt x="340995" y="1039214"/>
                    <a:pt x="295275" y="959281"/>
                    <a:pt x="295275" y="892670"/>
                  </a:cubicBezTo>
                  <a:lnTo>
                    <a:pt x="295275" y="602438"/>
                  </a:lnTo>
                  <a:lnTo>
                    <a:pt x="102870" y="491104"/>
                  </a:lnTo>
                  <a:cubicBezTo>
                    <a:pt x="45720" y="458750"/>
                    <a:pt x="0" y="378817"/>
                    <a:pt x="0" y="313158"/>
                  </a:cubicBezTo>
                  <a:cubicBezTo>
                    <a:pt x="0" y="247499"/>
                    <a:pt x="45720" y="220855"/>
                    <a:pt x="102870" y="253209"/>
                  </a:cubicBezTo>
                  <a:lnTo>
                    <a:pt x="295275" y="363592"/>
                  </a:lnTo>
                  <a:lnTo>
                    <a:pt x="295275" y="73360"/>
                  </a:lnTo>
                  <a:cubicBezTo>
                    <a:pt x="295275" y="7701"/>
                    <a:pt x="340995" y="-18943"/>
                    <a:pt x="398145" y="14362"/>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grpSp>
        <p:nvGrpSpPr>
          <p:cNvPr id="13" name="Grupo 12">
            <a:extLst>
              <a:ext uri="{FF2B5EF4-FFF2-40B4-BE49-F238E27FC236}">
                <a16:creationId xmlns:a16="http://schemas.microsoft.com/office/drawing/2014/main" id="{5CBB4691-7B3E-6C47-9912-8CBF78A5DAFD}"/>
              </a:ext>
            </a:extLst>
          </p:cNvPr>
          <p:cNvGrpSpPr/>
          <p:nvPr/>
        </p:nvGrpSpPr>
        <p:grpSpPr>
          <a:xfrm>
            <a:off x="2352886" y="3223710"/>
            <a:ext cx="689484" cy="684104"/>
            <a:chOff x="2352886" y="3223710"/>
            <a:chExt cx="689484" cy="684104"/>
          </a:xfrm>
        </p:grpSpPr>
        <p:sp>
          <p:nvSpPr>
            <p:cNvPr id="1115" name="Google Shape;1115;p46"/>
            <p:cNvSpPr/>
            <p:nvPr/>
          </p:nvSpPr>
          <p:spPr>
            <a:xfrm>
              <a:off x="2671578" y="3223710"/>
              <a:ext cx="322245" cy="427853"/>
            </a:xfrm>
            <a:custGeom>
              <a:avLst/>
              <a:gdLst/>
              <a:ahLst/>
              <a:cxnLst/>
              <a:rect l="l" t="t" r="r" b="b"/>
              <a:pathLst>
                <a:path w="3222446" h="4278528" extrusionOk="0">
                  <a:moveTo>
                    <a:pt x="1610514" y="4278529"/>
                  </a:moveTo>
                  <a:cubicBezTo>
                    <a:pt x="-1531820" y="230636"/>
                    <a:pt x="741101" y="-1231103"/>
                    <a:pt x="1611443" y="1140390"/>
                  </a:cubicBezTo>
                  <a:cubicBezTo>
                    <a:pt x="2481785" y="-226564"/>
                    <a:pt x="4754705" y="3861287"/>
                    <a:pt x="1610514" y="4278529"/>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6" name="Google Shape;1116;p46"/>
            <p:cNvSpPr/>
            <p:nvPr/>
          </p:nvSpPr>
          <p:spPr>
            <a:xfrm>
              <a:off x="2641942" y="3260777"/>
              <a:ext cx="322245" cy="427853"/>
            </a:xfrm>
            <a:custGeom>
              <a:avLst/>
              <a:gdLst/>
              <a:ahLst/>
              <a:cxnLst/>
              <a:rect l="l" t="t" r="r" b="b"/>
              <a:pathLst>
                <a:path w="3222446" h="4278528" extrusionOk="0">
                  <a:moveTo>
                    <a:pt x="1610514" y="4278529"/>
                  </a:moveTo>
                  <a:cubicBezTo>
                    <a:pt x="-1531820" y="230636"/>
                    <a:pt x="741101" y="-1231103"/>
                    <a:pt x="1611443" y="1140389"/>
                  </a:cubicBezTo>
                  <a:cubicBezTo>
                    <a:pt x="2481785" y="-226564"/>
                    <a:pt x="4754705" y="3861287"/>
                    <a:pt x="1610514" y="4278529"/>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6"/>
            <p:cNvSpPr/>
            <p:nvPr/>
          </p:nvSpPr>
          <p:spPr>
            <a:xfrm>
              <a:off x="2404193" y="3508860"/>
              <a:ext cx="77653" cy="105892"/>
            </a:xfrm>
            <a:custGeom>
              <a:avLst/>
              <a:gdLst/>
              <a:ahLst/>
              <a:cxnLst/>
              <a:rect l="l" t="t" r="r" b="b"/>
              <a:pathLst>
                <a:path w="776527" h="1058917" extrusionOk="0">
                  <a:moveTo>
                    <a:pt x="388264" y="14002"/>
                  </a:moveTo>
                  <a:cubicBezTo>
                    <a:pt x="443995" y="45597"/>
                    <a:pt x="488580" y="123656"/>
                    <a:pt x="488580" y="187775"/>
                  </a:cubicBezTo>
                  <a:lnTo>
                    <a:pt x="488580" y="471202"/>
                  </a:lnTo>
                  <a:lnTo>
                    <a:pt x="676210" y="578997"/>
                  </a:lnTo>
                  <a:cubicBezTo>
                    <a:pt x="731942" y="610593"/>
                    <a:pt x="776527" y="688651"/>
                    <a:pt x="776527" y="752770"/>
                  </a:cubicBezTo>
                  <a:cubicBezTo>
                    <a:pt x="776527" y="816890"/>
                    <a:pt x="731942" y="842910"/>
                    <a:pt x="676210" y="811315"/>
                  </a:cubicBezTo>
                  <a:lnTo>
                    <a:pt x="488580" y="703519"/>
                  </a:lnTo>
                  <a:lnTo>
                    <a:pt x="488580" y="986946"/>
                  </a:lnTo>
                  <a:cubicBezTo>
                    <a:pt x="488580" y="1051066"/>
                    <a:pt x="443995" y="1077085"/>
                    <a:pt x="388264" y="1045490"/>
                  </a:cubicBezTo>
                  <a:cubicBezTo>
                    <a:pt x="332532" y="1013895"/>
                    <a:pt x="287947" y="935836"/>
                    <a:pt x="287947" y="871717"/>
                  </a:cubicBezTo>
                  <a:lnTo>
                    <a:pt x="287947" y="588290"/>
                  </a:lnTo>
                  <a:lnTo>
                    <a:pt x="100317" y="480495"/>
                  </a:lnTo>
                  <a:cubicBezTo>
                    <a:pt x="44585" y="448900"/>
                    <a:pt x="0" y="370841"/>
                    <a:pt x="0" y="306722"/>
                  </a:cubicBezTo>
                  <a:cubicBezTo>
                    <a:pt x="0" y="242602"/>
                    <a:pt x="44585" y="216583"/>
                    <a:pt x="100317" y="248178"/>
                  </a:cubicBezTo>
                  <a:lnTo>
                    <a:pt x="287947" y="355973"/>
                  </a:lnTo>
                  <a:lnTo>
                    <a:pt x="287947" y="72546"/>
                  </a:lnTo>
                  <a:cubicBezTo>
                    <a:pt x="287947" y="7497"/>
                    <a:pt x="332532" y="-18522"/>
                    <a:pt x="388264" y="14002"/>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46"/>
            <p:cNvSpPr/>
            <p:nvPr/>
          </p:nvSpPr>
          <p:spPr>
            <a:xfrm>
              <a:off x="2519217" y="3480695"/>
              <a:ext cx="173604" cy="422074"/>
            </a:xfrm>
            <a:custGeom>
              <a:avLst/>
              <a:gdLst/>
              <a:ahLst/>
              <a:cxnLst/>
              <a:rect l="l" t="t" r="r" b="b"/>
              <a:pathLst>
                <a:path w="1736039" h="4220736" extrusionOk="0">
                  <a:moveTo>
                    <a:pt x="0" y="0"/>
                  </a:moveTo>
                  <a:lnTo>
                    <a:pt x="1736039" y="1002680"/>
                  </a:lnTo>
                  <a:lnTo>
                    <a:pt x="1736039" y="4220737"/>
                  </a:lnTo>
                  <a:lnTo>
                    <a:pt x="0" y="3217127"/>
                  </a:lnTo>
                  <a:lnTo>
                    <a:pt x="0" y="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6"/>
            <p:cNvSpPr/>
            <p:nvPr/>
          </p:nvSpPr>
          <p:spPr>
            <a:xfrm>
              <a:off x="2536258" y="3671128"/>
              <a:ext cx="139422" cy="93113"/>
            </a:xfrm>
            <a:custGeom>
              <a:avLst/>
              <a:gdLst/>
              <a:ahLst/>
              <a:cxnLst/>
              <a:rect l="l" t="t" r="r" b="b"/>
              <a:pathLst>
                <a:path w="1394218" h="931126" extrusionOk="0">
                  <a:moveTo>
                    <a:pt x="0" y="0"/>
                  </a:moveTo>
                  <a:lnTo>
                    <a:pt x="1394219" y="804746"/>
                  </a:lnTo>
                  <a:lnTo>
                    <a:pt x="1394219" y="931127"/>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0" name="Google Shape;1120;p46"/>
            <p:cNvSpPr/>
            <p:nvPr/>
          </p:nvSpPr>
          <p:spPr>
            <a:xfrm>
              <a:off x="2545983" y="3701060"/>
              <a:ext cx="119916" cy="81868"/>
            </a:xfrm>
            <a:custGeom>
              <a:avLst/>
              <a:gdLst/>
              <a:ahLst/>
              <a:cxnLst/>
              <a:rect l="l" t="t" r="r" b="b"/>
              <a:pathLst>
                <a:path w="1199158" h="818685" extrusionOk="0">
                  <a:moveTo>
                    <a:pt x="0" y="0"/>
                  </a:moveTo>
                  <a:lnTo>
                    <a:pt x="1199158" y="692305"/>
                  </a:lnTo>
                  <a:lnTo>
                    <a:pt x="1199158" y="818686"/>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6"/>
            <p:cNvSpPr/>
            <p:nvPr/>
          </p:nvSpPr>
          <p:spPr>
            <a:xfrm>
              <a:off x="2476060" y="3691978"/>
              <a:ext cx="120752" cy="105751"/>
            </a:xfrm>
            <a:custGeom>
              <a:avLst/>
              <a:gdLst/>
              <a:ahLst/>
              <a:cxnLst/>
              <a:rect l="l" t="t" r="r" b="b"/>
              <a:pathLst>
                <a:path w="1207518" h="1057507" extrusionOk="0">
                  <a:moveTo>
                    <a:pt x="1207518" y="697880"/>
                  </a:moveTo>
                  <a:lnTo>
                    <a:pt x="0" y="0"/>
                  </a:lnTo>
                  <a:lnTo>
                    <a:pt x="0" y="359627"/>
                  </a:lnTo>
                  <a:lnTo>
                    <a:pt x="1207518" y="1057507"/>
                  </a:lnTo>
                  <a:lnTo>
                    <a:pt x="1207518" y="69788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46"/>
            <p:cNvSpPr/>
            <p:nvPr/>
          </p:nvSpPr>
          <p:spPr>
            <a:xfrm>
              <a:off x="2585250" y="3564606"/>
              <a:ext cx="40313" cy="61146"/>
            </a:xfrm>
            <a:custGeom>
              <a:avLst/>
              <a:gdLst/>
              <a:ahLst/>
              <a:cxnLst/>
              <a:rect l="l" t="t" r="r" b="b"/>
              <a:pathLst>
                <a:path w="403125" h="611464" extrusionOk="0">
                  <a:moveTo>
                    <a:pt x="403125" y="423285"/>
                  </a:moveTo>
                  <a:cubicBezTo>
                    <a:pt x="403125" y="579402"/>
                    <a:pt x="313026" y="652814"/>
                    <a:pt x="201563" y="587765"/>
                  </a:cubicBezTo>
                  <a:cubicBezTo>
                    <a:pt x="90100" y="522716"/>
                    <a:pt x="0" y="344297"/>
                    <a:pt x="0" y="188180"/>
                  </a:cubicBezTo>
                  <a:cubicBezTo>
                    <a:pt x="0" y="32063"/>
                    <a:pt x="90100" y="-41350"/>
                    <a:pt x="201563" y="23699"/>
                  </a:cubicBezTo>
                  <a:cubicBezTo>
                    <a:pt x="313026" y="88748"/>
                    <a:pt x="403125" y="267167"/>
                    <a:pt x="403125" y="42328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6"/>
            <p:cNvSpPr/>
            <p:nvPr/>
          </p:nvSpPr>
          <p:spPr>
            <a:xfrm>
              <a:off x="2570014" y="3631536"/>
              <a:ext cx="70782" cy="72390"/>
            </a:xfrm>
            <a:custGeom>
              <a:avLst/>
              <a:gdLst/>
              <a:ahLst/>
              <a:cxnLst/>
              <a:rect l="l" t="t" r="r" b="b"/>
              <a:pathLst>
                <a:path w="707821" h="723905" extrusionOk="0">
                  <a:moveTo>
                    <a:pt x="354375" y="42050"/>
                  </a:moveTo>
                  <a:cubicBezTo>
                    <a:pt x="175105" y="-62957"/>
                    <a:pt x="27417" y="35545"/>
                    <a:pt x="480" y="261357"/>
                  </a:cubicBezTo>
                  <a:cubicBezTo>
                    <a:pt x="-4165" y="300387"/>
                    <a:pt x="25559" y="352426"/>
                    <a:pt x="61784" y="372870"/>
                  </a:cubicBezTo>
                  <a:lnTo>
                    <a:pt x="646037" y="714840"/>
                  </a:lnTo>
                  <a:cubicBezTo>
                    <a:pt x="682263" y="736213"/>
                    <a:pt x="711987" y="718557"/>
                    <a:pt x="707342" y="674882"/>
                  </a:cubicBezTo>
                  <a:cubicBezTo>
                    <a:pt x="682263" y="417475"/>
                    <a:pt x="533645" y="146128"/>
                    <a:pt x="354375" y="4205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4" name="Google Shape;1124;p46"/>
            <p:cNvSpPr/>
            <p:nvPr/>
          </p:nvSpPr>
          <p:spPr>
            <a:xfrm>
              <a:off x="2735375" y="3604036"/>
              <a:ext cx="276522" cy="303778"/>
            </a:xfrm>
            <a:custGeom>
              <a:avLst/>
              <a:gdLst/>
              <a:ahLst/>
              <a:cxnLst/>
              <a:rect l="l" t="t" r="r" b="b"/>
              <a:pathLst>
                <a:path w="2765216" h="3037777" extrusionOk="0">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46"/>
            <p:cNvSpPr/>
            <p:nvPr/>
          </p:nvSpPr>
          <p:spPr>
            <a:xfrm>
              <a:off x="2824931" y="3706805"/>
              <a:ext cx="79603" cy="58637"/>
            </a:xfrm>
            <a:custGeom>
              <a:avLst/>
              <a:gdLst/>
              <a:ahLst/>
              <a:cxnLst/>
              <a:rect l="l" t="t" r="r" b="b"/>
              <a:pathLst>
                <a:path w="796033" h="586368" extrusionOk="0">
                  <a:moveTo>
                    <a:pt x="0" y="0"/>
                  </a:moveTo>
                  <a:lnTo>
                    <a:pt x="796033" y="459988"/>
                  </a:lnTo>
                  <a:lnTo>
                    <a:pt x="796033" y="586368"/>
                  </a:lnTo>
                  <a:lnTo>
                    <a:pt x="0" y="12638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6" name="Google Shape;1126;p46"/>
            <p:cNvSpPr/>
            <p:nvPr/>
          </p:nvSpPr>
          <p:spPr>
            <a:xfrm>
              <a:off x="2824931" y="3730991"/>
              <a:ext cx="162458" cy="106401"/>
            </a:xfrm>
            <a:custGeom>
              <a:avLst/>
              <a:gdLst/>
              <a:ahLst/>
              <a:cxnLst/>
              <a:rect l="l" t="t" r="r" b="b"/>
              <a:pathLst>
                <a:path w="1624576" h="1064012" extrusionOk="0">
                  <a:moveTo>
                    <a:pt x="0" y="0"/>
                  </a:moveTo>
                  <a:lnTo>
                    <a:pt x="1624576" y="937632"/>
                  </a:lnTo>
                  <a:lnTo>
                    <a:pt x="1624576" y="1064012"/>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7" name="Google Shape;1127;p46"/>
            <p:cNvSpPr/>
            <p:nvPr/>
          </p:nvSpPr>
          <p:spPr>
            <a:xfrm>
              <a:off x="2921618" y="3738498"/>
              <a:ext cx="120752" cy="105751"/>
            </a:xfrm>
            <a:custGeom>
              <a:avLst/>
              <a:gdLst/>
              <a:ahLst/>
              <a:cxnLst/>
              <a:rect l="l" t="t" r="r" b="b"/>
              <a:pathLst>
                <a:path w="1207518" h="1057507" extrusionOk="0">
                  <a:moveTo>
                    <a:pt x="1207518" y="697880"/>
                  </a:moveTo>
                  <a:lnTo>
                    <a:pt x="0" y="0"/>
                  </a:lnTo>
                  <a:lnTo>
                    <a:pt x="0" y="359627"/>
                  </a:lnTo>
                  <a:lnTo>
                    <a:pt x="1207518" y="1057507"/>
                  </a:lnTo>
                  <a:lnTo>
                    <a:pt x="1207518" y="69788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8" name="Google Shape;1128;p46"/>
            <p:cNvSpPr/>
            <p:nvPr/>
          </p:nvSpPr>
          <p:spPr>
            <a:xfrm>
              <a:off x="2758991" y="3668614"/>
              <a:ext cx="41799" cy="62843"/>
            </a:xfrm>
            <a:custGeom>
              <a:avLst/>
              <a:gdLst/>
              <a:ahLst/>
              <a:cxnLst/>
              <a:rect l="l" t="t" r="r" b="b"/>
              <a:pathLst>
                <a:path w="417987" h="628427" extrusionOk="0">
                  <a:moveTo>
                    <a:pt x="417987" y="435019"/>
                  </a:moveTo>
                  <a:cubicBezTo>
                    <a:pt x="417987" y="594853"/>
                    <a:pt x="324172" y="671053"/>
                    <a:pt x="208994" y="604145"/>
                  </a:cubicBezTo>
                  <a:cubicBezTo>
                    <a:pt x="93815" y="537238"/>
                    <a:pt x="0" y="353243"/>
                    <a:pt x="0" y="193409"/>
                  </a:cubicBezTo>
                  <a:cubicBezTo>
                    <a:pt x="0" y="33575"/>
                    <a:pt x="93815" y="-42625"/>
                    <a:pt x="208994" y="24282"/>
                  </a:cubicBezTo>
                  <a:cubicBezTo>
                    <a:pt x="324172" y="91190"/>
                    <a:pt x="417987" y="275185"/>
                    <a:pt x="417987" y="4350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46"/>
            <p:cNvSpPr/>
            <p:nvPr/>
          </p:nvSpPr>
          <p:spPr>
            <a:xfrm>
              <a:off x="2352886" y="3261165"/>
              <a:ext cx="276522" cy="303778"/>
            </a:xfrm>
            <a:custGeom>
              <a:avLst/>
              <a:gdLst/>
              <a:ahLst/>
              <a:cxnLst/>
              <a:rect l="l" t="t" r="r" b="b"/>
              <a:pathLst>
                <a:path w="2765216" h="3037778" extrusionOk="0">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46"/>
            <p:cNvSpPr/>
            <p:nvPr/>
          </p:nvSpPr>
          <p:spPr>
            <a:xfrm>
              <a:off x="2442534" y="3365046"/>
              <a:ext cx="135892" cy="91161"/>
            </a:xfrm>
            <a:custGeom>
              <a:avLst/>
              <a:gdLst/>
              <a:ahLst/>
              <a:cxnLst/>
              <a:rect l="l" t="t" r="r" b="b"/>
              <a:pathLst>
                <a:path w="1358922" h="911612" extrusionOk="0">
                  <a:moveTo>
                    <a:pt x="0" y="0"/>
                  </a:moveTo>
                  <a:lnTo>
                    <a:pt x="1358922" y="785232"/>
                  </a:lnTo>
                  <a:lnTo>
                    <a:pt x="1358922" y="911612"/>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1" name="Google Shape;1131;p46"/>
            <p:cNvSpPr/>
            <p:nvPr/>
          </p:nvSpPr>
          <p:spPr>
            <a:xfrm>
              <a:off x="2442534" y="3389232"/>
              <a:ext cx="162458" cy="106401"/>
            </a:xfrm>
            <a:custGeom>
              <a:avLst/>
              <a:gdLst/>
              <a:ahLst/>
              <a:cxnLst/>
              <a:rect l="l" t="t" r="r" b="b"/>
              <a:pathLst>
                <a:path w="1624576" h="1064012" extrusionOk="0">
                  <a:moveTo>
                    <a:pt x="0" y="0"/>
                  </a:moveTo>
                  <a:lnTo>
                    <a:pt x="1624576" y="937632"/>
                  </a:lnTo>
                  <a:lnTo>
                    <a:pt x="1624576" y="1064012"/>
                  </a:lnTo>
                  <a:lnTo>
                    <a:pt x="0" y="12638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2" name="Google Shape;1132;p46"/>
            <p:cNvSpPr/>
            <p:nvPr/>
          </p:nvSpPr>
          <p:spPr>
            <a:xfrm>
              <a:off x="2376409" y="3325986"/>
              <a:ext cx="41892" cy="64677"/>
            </a:xfrm>
            <a:custGeom>
              <a:avLst/>
              <a:gdLst/>
              <a:ahLst/>
              <a:cxnLst/>
              <a:rect l="l" t="t" r="r" b="b"/>
              <a:pathLst>
                <a:path w="418915" h="646774" extrusionOk="0">
                  <a:moveTo>
                    <a:pt x="287018" y="106403"/>
                  </a:moveTo>
                  <a:cubicBezTo>
                    <a:pt x="287018" y="90606"/>
                    <a:pt x="275871" y="72020"/>
                    <a:pt x="262867" y="64586"/>
                  </a:cubicBezTo>
                  <a:lnTo>
                    <a:pt x="156048" y="3254"/>
                  </a:lnTo>
                  <a:cubicBezTo>
                    <a:pt x="143044" y="-4180"/>
                    <a:pt x="131898" y="1396"/>
                    <a:pt x="131898" y="17193"/>
                  </a:cubicBezTo>
                  <a:lnTo>
                    <a:pt x="131898" y="123130"/>
                  </a:lnTo>
                  <a:cubicBezTo>
                    <a:pt x="131898" y="144503"/>
                    <a:pt x="108677" y="158442"/>
                    <a:pt x="90099" y="147291"/>
                  </a:cubicBezTo>
                  <a:lnTo>
                    <a:pt x="24150" y="109191"/>
                  </a:lnTo>
                  <a:cubicBezTo>
                    <a:pt x="11146" y="101757"/>
                    <a:pt x="0" y="107332"/>
                    <a:pt x="0" y="123130"/>
                  </a:cubicBezTo>
                  <a:lnTo>
                    <a:pt x="0" y="282035"/>
                  </a:lnTo>
                  <a:cubicBezTo>
                    <a:pt x="0" y="297832"/>
                    <a:pt x="11146" y="316418"/>
                    <a:pt x="24150" y="323852"/>
                  </a:cubicBezTo>
                  <a:lnTo>
                    <a:pt x="117965" y="377749"/>
                  </a:lnTo>
                  <a:cubicBezTo>
                    <a:pt x="126325" y="382396"/>
                    <a:pt x="131898" y="391688"/>
                    <a:pt x="131898" y="401910"/>
                  </a:cubicBezTo>
                  <a:lnTo>
                    <a:pt x="131898" y="540371"/>
                  </a:lnTo>
                  <a:cubicBezTo>
                    <a:pt x="131898" y="556169"/>
                    <a:pt x="143044" y="574754"/>
                    <a:pt x="156048" y="582188"/>
                  </a:cubicBezTo>
                  <a:lnTo>
                    <a:pt x="262867" y="643520"/>
                  </a:lnTo>
                  <a:cubicBezTo>
                    <a:pt x="275871" y="650954"/>
                    <a:pt x="287018" y="645379"/>
                    <a:pt x="287018" y="629581"/>
                  </a:cubicBezTo>
                  <a:lnTo>
                    <a:pt x="287018" y="523644"/>
                  </a:lnTo>
                  <a:cubicBezTo>
                    <a:pt x="287018" y="502271"/>
                    <a:pt x="310239" y="488332"/>
                    <a:pt x="328816" y="499484"/>
                  </a:cubicBezTo>
                  <a:lnTo>
                    <a:pt x="394766" y="537584"/>
                  </a:lnTo>
                  <a:cubicBezTo>
                    <a:pt x="407770" y="545018"/>
                    <a:pt x="418916" y="539442"/>
                    <a:pt x="418916" y="523644"/>
                  </a:cubicBezTo>
                  <a:lnTo>
                    <a:pt x="418916" y="364740"/>
                  </a:lnTo>
                  <a:cubicBezTo>
                    <a:pt x="418916" y="348942"/>
                    <a:pt x="407770" y="330357"/>
                    <a:pt x="394766" y="322923"/>
                  </a:cubicBezTo>
                  <a:lnTo>
                    <a:pt x="300951" y="269025"/>
                  </a:lnTo>
                  <a:cubicBezTo>
                    <a:pt x="292591" y="264379"/>
                    <a:pt x="287018" y="255086"/>
                    <a:pt x="287018" y="244864"/>
                  </a:cubicBezTo>
                  <a:lnTo>
                    <a:pt x="287018" y="10640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 name="Grupo 11">
            <a:extLst>
              <a:ext uri="{FF2B5EF4-FFF2-40B4-BE49-F238E27FC236}">
                <a16:creationId xmlns:a16="http://schemas.microsoft.com/office/drawing/2014/main" id="{DBB3138B-5D80-B24B-B849-0A4990C2A5DA}"/>
              </a:ext>
            </a:extLst>
          </p:cNvPr>
          <p:cNvGrpSpPr/>
          <p:nvPr/>
        </p:nvGrpSpPr>
        <p:grpSpPr>
          <a:xfrm>
            <a:off x="1012950" y="3289810"/>
            <a:ext cx="452332" cy="685013"/>
            <a:chOff x="1012950" y="3289810"/>
            <a:chExt cx="452332" cy="685013"/>
          </a:xfrm>
        </p:grpSpPr>
        <p:sp>
          <p:nvSpPr>
            <p:cNvPr id="1134" name="Google Shape;1134;p46"/>
            <p:cNvSpPr/>
            <p:nvPr/>
          </p:nvSpPr>
          <p:spPr>
            <a:xfrm>
              <a:off x="1210074" y="3312647"/>
              <a:ext cx="60004" cy="257813"/>
            </a:xfrm>
            <a:custGeom>
              <a:avLst/>
              <a:gdLst/>
              <a:ahLst/>
              <a:cxnLst/>
              <a:rect l="l" t="t" r="r" b="b"/>
              <a:pathLst>
                <a:path w="600042" h="2578130" extrusionOk="0">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5" name="Google Shape;1135;p46"/>
            <p:cNvSpPr/>
            <p:nvPr/>
          </p:nvSpPr>
          <p:spPr>
            <a:xfrm>
              <a:off x="1130391" y="3289810"/>
              <a:ext cx="60004" cy="257967"/>
            </a:xfrm>
            <a:custGeom>
              <a:avLst/>
              <a:gdLst/>
              <a:ahLst/>
              <a:cxnLst/>
              <a:rect l="l" t="t" r="r" b="b"/>
              <a:pathLst>
                <a:path w="600042" h="2579665" extrusionOk="0">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6" name="Google Shape;1136;p46"/>
            <p:cNvSpPr/>
            <p:nvPr/>
          </p:nvSpPr>
          <p:spPr>
            <a:xfrm>
              <a:off x="1288586" y="3298188"/>
              <a:ext cx="137899" cy="410174"/>
            </a:xfrm>
            <a:custGeom>
              <a:avLst/>
              <a:gdLst/>
              <a:ahLst/>
              <a:cxnLst/>
              <a:rect l="l" t="t" r="r" b="b"/>
              <a:pathLst>
                <a:path w="1378987" h="4101736" extrusionOk="0">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7" name="Google Shape;1137;p46"/>
            <p:cNvSpPr/>
            <p:nvPr/>
          </p:nvSpPr>
          <p:spPr>
            <a:xfrm>
              <a:off x="1262806" y="3341370"/>
              <a:ext cx="109692" cy="93661"/>
            </a:xfrm>
            <a:custGeom>
              <a:avLst/>
              <a:gdLst/>
              <a:ahLst/>
              <a:cxnLst/>
              <a:rect l="l" t="t" r="r" b="b"/>
              <a:pathLst>
                <a:path w="1096922" h="936606" extrusionOk="0">
                  <a:moveTo>
                    <a:pt x="0" y="0"/>
                  </a:moveTo>
                  <a:lnTo>
                    <a:pt x="1096922" y="632895"/>
                  </a:lnTo>
                  <a:lnTo>
                    <a:pt x="1096922" y="936607"/>
                  </a:lnTo>
                  <a:lnTo>
                    <a:pt x="0" y="30371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8" name="Google Shape;1138;p46"/>
            <p:cNvSpPr/>
            <p:nvPr/>
          </p:nvSpPr>
          <p:spPr>
            <a:xfrm>
              <a:off x="1306554" y="3481600"/>
              <a:ext cx="103946" cy="151921"/>
            </a:xfrm>
            <a:custGeom>
              <a:avLst/>
              <a:gdLst/>
              <a:ahLst/>
              <a:cxnLst/>
              <a:rect l="l" t="t" r="r" b="b"/>
              <a:pathLst>
                <a:path w="1039464" h="1519210" extrusionOk="0">
                  <a:moveTo>
                    <a:pt x="0" y="0"/>
                  </a:moveTo>
                  <a:lnTo>
                    <a:pt x="1039465" y="600238"/>
                  </a:lnTo>
                  <a:lnTo>
                    <a:pt x="1039465" y="1519210"/>
                  </a:lnTo>
                  <a:lnTo>
                    <a:pt x="0" y="9189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9" name="Google Shape;1139;p46"/>
            <p:cNvSpPr/>
            <p:nvPr/>
          </p:nvSpPr>
          <p:spPr>
            <a:xfrm>
              <a:off x="1305512" y="3411322"/>
              <a:ext cx="105513" cy="71323"/>
            </a:xfrm>
            <a:custGeom>
              <a:avLst/>
              <a:gdLst/>
              <a:ahLst/>
              <a:cxnLst/>
              <a:rect l="l" t="t" r="r" b="b"/>
              <a:pathLst>
                <a:path w="1055134" h="713231" extrusionOk="0">
                  <a:moveTo>
                    <a:pt x="0" y="0"/>
                  </a:moveTo>
                  <a:lnTo>
                    <a:pt x="1055135" y="609382"/>
                  </a:lnTo>
                  <a:lnTo>
                    <a:pt x="1055135" y="713232"/>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0" name="Google Shape;1140;p46"/>
            <p:cNvSpPr/>
            <p:nvPr/>
          </p:nvSpPr>
          <p:spPr>
            <a:xfrm>
              <a:off x="1305512" y="3432165"/>
              <a:ext cx="91214" cy="63028"/>
            </a:xfrm>
            <a:custGeom>
              <a:avLst/>
              <a:gdLst/>
              <a:ahLst/>
              <a:cxnLst/>
              <a:rect l="l" t="t" r="r" b="b"/>
              <a:pathLst>
                <a:path w="912143" h="630282" extrusionOk="0">
                  <a:moveTo>
                    <a:pt x="0" y="0"/>
                  </a:moveTo>
                  <a:lnTo>
                    <a:pt x="912143" y="526433"/>
                  </a:lnTo>
                  <a:lnTo>
                    <a:pt x="912143" y="6302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1" name="Google Shape;1141;p46"/>
            <p:cNvSpPr/>
            <p:nvPr/>
          </p:nvSpPr>
          <p:spPr>
            <a:xfrm>
              <a:off x="1305512" y="3452746"/>
              <a:ext cx="77437" cy="55060"/>
            </a:xfrm>
            <a:custGeom>
              <a:avLst/>
              <a:gdLst/>
              <a:ahLst/>
              <a:cxnLst/>
              <a:rect l="l" t="t" r="r" b="b"/>
              <a:pathLst>
                <a:path w="774374" h="550599" extrusionOk="0">
                  <a:moveTo>
                    <a:pt x="0" y="0"/>
                  </a:moveTo>
                  <a:lnTo>
                    <a:pt x="774375" y="446750"/>
                  </a:lnTo>
                  <a:lnTo>
                    <a:pt x="774375" y="550600"/>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2" name="Google Shape;1142;p46"/>
            <p:cNvSpPr/>
            <p:nvPr/>
          </p:nvSpPr>
          <p:spPr>
            <a:xfrm>
              <a:off x="1288586" y="3298188"/>
              <a:ext cx="137899" cy="123901"/>
            </a:xfrm>
            <a:custGeom>
              <a:avLst/>
              <a:gdLst/>
              <a:ahLst/>
              <a:cxnLst/>
              <a:rect l="l" t="t" r="r" b="b"/>
              <a:pathLst>
                <a:path w="1378987" h="1239012" extrusionOk="0">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3" name="Google Shape;1143;p46"/>
            <p:cNvSpPr/>
            <p:nvPr/>
          </p:nvSpPr>
          <p:spPr>
            <a:xfrm>
              <a:off x="1305512" y="3322238"/>
              <a:ext cx="17499" cy="26289"/>
            </a:xfrm>
            <a:custGeom>
              <a:avLst/>
              <a:gdLst/>
              <a:ahLst/>
              <a:cxnLst/>
              <a:rect l="l" t="t" r="r" b="b"/>
              <a:pathLst>
                <a:path w="174985" h="262890" extrusionOk="0">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4" name="Google Shape;1144;p46"/>
            <p:cNvSpPr/>
            <p:nvPr/>
          </p:nvSpPr>
          <p:spPr>
            <a:xfrm>
              <a:off x="1040943" y="3399143"/>
              <a:ext cx="424339" cy="575680"/>
            </a:xfrm>
            <a:custGeom>
              <a:avLst/>
              <a:gdLst/>
              <a:ahLst/>
              <a:cxnLst/>
              <a:rect l="l" t="t" r="r" b="b"/>
              <a:pathLst>
                <a:path w="4243391" h="5756801" extrusionOk="0">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5" name="Google Shape;1145;p46"/>
            <p:cNvSpPr/>
            <p:nvPr/>
          </p:nvSpPr>
          <p:spPr>
            <a:xfrm>
              <a:off x="1012950" y="3480428"/>
              <a:ext cx="109627" cy="93661"/>
            </a:xfrm>
            <a:custGeom>
              <a:avLst/>
              <a:gdLst/>
              <a:ahLst/>
              <a:cxnLst/>
              <a:rect l="l" t="t" r="r" b="b"/>
              <a:pathLst>
                <a:path w="1096269" h="936606" extrusionOk="0">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6" name="Google Shape;1146;p46"/>
            <p:cNvSpPr/>
            <p:nvPr/>
          </p:nvSpPr>
          <p:spPr>
            <a:xfrm>
              <a:off x="1069522" y="3563667"/>
              <a:ext cx="243412" cy="150941"/>
            </a:xfrm>
            <a:custGeom>
              <a:avLst/>
              <a:gdLst/>
              <a:ahLst/>
              <a:cxnLst/>
              <a:rect l="l" t="t" r="r" b="b"/>
              <a:pathLst>
                <a:path w="2434122" h="1509412" extrusionOk="0">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7" name="Google Shape;1147;p46"/>
            <p:cNvSpPr/>
            <p:nvPr/>
          </p:nvSpPr>
          <p:spPr>
            <a:xfrm>
              <a:off x="1069522" y="3584509"/>
              <a:ext cx="209982" cy="131608"/>
            </a:xfrm>
            <a:custGeom>
              <a:avLst/>
              <a:gdLst/>
              <a:ahLst/>
              <a:cxnLst/>
              <a:rect l="l" t="t" r="r" b="b"/>
              <a:pathLst>
                <a:path w="2099822" h="1316082" extrusionOk="0">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8" name="Google Shape;1148;p46"/>
            <p:cNvSpPr/>
            <p:nvPr/>
          </p:nvSpPr>
          <p:spPr>
            <a:xfrm>
              <a:off x="1069522" y="3605156"/>
              <a:ext cx="178707" cy="113582"/>
            </a:xfrm>
            <a:custGeom>
              <a:avLst/>
              <a:gdLst/>
              <a:ahLst/>
              <a:cxnLst/>
              <a:rect l="l" t="t" r="r" b="b"/>
              <a:pathLst>
                <a:path w="1787069" h="1135815" extrusionOk="0">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9" name="Google Shape;1149;p46"/>
            <p:cNvSpPr/>
            <p:nvPr/>
          </p:nvSpPr>
          <p:spPr>
            <a:xfrm>
              <a:off x="1233315" y="3736463"/>
              <a:ext cx="214030" cy="215472"/>
            </a:xfrm>
            <a:custGeom>
              <a:avLst/>
              <a:gdLst/>
              <a:ahLst/>
              <a:cxnLst/>
              <a:rect l="l" t="t" r="r" b="b"/>
              <a:pathLst>
                <a:path w="2140304" h="2154718" extrusionOk="0">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0" name="Google Shape;1150;p46"/>
            <p:cNvSpPr/>
            <p:nvPr/>
          </p:nvSpPr>
          <p:spPr>
            <a:xfrm>
              <a:off x="1249395" y="37638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1" name="Google Shape;1151;p46"/>
            <p:cNvSpPr/>
            <p:nvPr/>
          </p:nvSpPr>
          <p:spPr>
            <a:xfrm>
              <a:off x="1288781" y="378811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2" name="Google Shape;1152;p46"/>
            <p:cNvSpPr/>
            <p:nvPr/>
          </p:nvSpPr>
          <p:spPr>
            <a:xfrm>
              <a:off x="1328362" y="38105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3" name="Google Shape;1153;p46"/>
            <p:cNvSpPr/>
            <p:nvPr/>
          </p:nvSpPr>
          <p:spPr>
            <a:xfrm>
              <a:off x="1367943" y="3834487"/>
              <a:ext cx="32255" cy="48986"/>
            </a:xfrm>
            <a:custGeom>
              <a:avLst/>
              <a:gdLst/>
              <a:ahLst/>
              <a:cxnLst/>
              <a:rect l="l" t="t" r="r" b="b"/>
              <a:pathLst>
                <a:path w="322547" h="489857" extrusionOk="0">
                  <a:moveTo>
                    <a:pt x="0" y="0"/>
                  </a:moveTo>
                  <a:lnTo>
                    <a:pt x="322548" y="186146"/>
                  </a:lnTo>
                  <a:lnTo>
                    <a:pt x="322548"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4" name="Google Shape;1154;p46"/>
            <p:cNvSpPr/>
            <p:nvPr/>
          </p:nvSpPr>
          <p:spPr>
            <a:xfrm>
              <a:off x="1029811" y="3615447"/>
              <a:ext cx="178184" cy="194767"/>
            </a:xfrm>
            <a:custGeom>
              <a:avLst/>
              <a:gdLst/>
              <a:ahLst/>
              <a:cxnLst/>
              <a:rect l="l" t="t" r="r" b="b"/>
              <a:pathLst>
                <a:path w="1781845" h="1947672" extrusionOk="0">
                  <a:moveTo>
                    <a:pt x="0" y="0"/>
                  </a:moveTo>
                  <a:lnTo>
                    <a:pt x="1781846" y="1028700"/>
                  </a:lnTo>
                  <a:lnTo>
                    <a:pt x="1781846" y="1947672"/>
                  </a:lnTo>
                  <a:lnTo>
                    <a:pt x="0" y="918319"/>
                  </a:lnTo>
                  <a:lnTo>
                    <a:pt x="0" y="0"/>
                  </a:lnTo>
                  <a:close/>
                </a:path>
              </a:pathLst>
            </a:custGeom>
            <a:gradFill>
              <a:gsLst>
                <a:gs pos="0">
                  <a:srgbClr val="FFFFFF">
                    <a:alpha val="29803"/>
                    <a:alpha val="29800"/>
                  </a:srgbClr>
                </a:gs>
                <a:gs pos="99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5" name="Google Shape;1155;p46"/>
            <p:cNvSpPr/>
            <p:nvPr/>
          </p:nvSpPr>
          <p:spPr>
            <a:xfrm>
              <a:off x="1047713" y="3649251"/>
              <a:ext cx="141555" cy="92093"/>
            </a:xfrm>
            <a:custGeom>
              <a:avLst/>
              <a:gdLst/>
              <a:ahLst/>
              <a:cxnLst/>
              <a:rect l="l" t="t" r="r" b="b"/>
              <a:pathLst>
                <a:path w="1415552" h="920931" extrusionOk="0">
                  <a:moveTo>
                    <a:pt x="0" y="0"/>
                  </a:moveTo>
                  <a:lnTo>
                    <a:pt x="1415552" y="817082"/>
                  </a:lnTo>
                  <a:lnTo>
                    <a:pt x="1415552" y="920931"/>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6" name="Google Shape;1156;p46"/>
            <p:cNvSpPr/>
            <p:nvPr/>
          </p:nvSpPr>
          <p:spPr>
            <a:xfrm>
              <a:off x="1047713" y="3670093"/>
              <a:ext cx="113349" cy="75830"/>
            </a:xfrm>
            <a:custGeom>
              <a:avLst/>
              <a:gdLst/>
              <a:ahLst/>
              <a:cxnLst/>
              <a:rect l="l" t="t" r="r" b="b"/>
              <a:pathLst>
                <a:path w="1133486" h="758299" extrusionOk="0">
                  <a:moveTo>
                    <a:pt x="0" y="0"/>
                  </a:moveTo>
                  <a:lnTo>
                    <a:pt x="1133486" y="654449"/>
                  </a:lnTo>
                  <a:lnTo>
                    <a:pt x="1133486" y="758299"/>
                  </a:lnTo>
                  <a:lnTo>
                    <a:pt x="0" y="1031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7" name="Google Shape;1157;p46"/>
            <p:cNvSpPr/>
            <p:nvPr/>
          </p:nvSpPr>
          <p:spPr>
            <a:xfrm>
              <a:off x="1041008" y="3399143"/>
              <a:ext cx="423686" cy="289473"/>
            </a:xfrm>
            <a:custGeom>
              <a:avLst/>
              <a:gdLst/>
              <a:ahLst/>
              <a:cxnLst/>
              <a:rect l="l" t="t" r="r" b="b"/>
              <a:pathLst>
                <a:path w="4236862" h="2894729" extrusionOk="0">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8" name="Google Shape;1158;p46"/>
            <p:cNvSpPr/>
            <p:nvPr/>
          </p:nvSpPr>
          <p:spPr>
            <a:xfrm>
              <a:off x="1069587" y="3429901"/>
              <a:ext cx="17499" cy="26289"/>
            </a:xfrm>
            <a:custGeom>
              <a:avLst/>
              <a:gdLst/>
              <a:ahLst/>
              <a:cxnLst/>
              <a:rect l="l" t="t" r="r" b="b"/>
              <a:pathLst>
                <a:path w="174985" h="262890" extrusionOk="0">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upo 16">
            <a:extLst>
              <a:ext uri="{FF2B5EF4-FFF2-40B4-BE49-F238E27FC236}">
                <a16:creationId xmlns:a16="http://schemas.microsoft.com/office/drawing/2014/main" id="{A0955C48-68CF-5041-86FB-F2C0A7CF13BE}"/>
              </a:ext>
            </a:extLst>
          </p:cNvPr>
          <p:cNvGrpSpPr/>
          <p:nvPr/>
        </p:nvGrpSpPr>
        <p:grpSpPr>
          <a:xfrm>
            <a:off x="7017258" y="4131327"/>
            <a:ext cx="583504" cy="683980"/>
            <a:chOff x="7017258" y="4131327"/>
            <a:chExt cx="583504" cy="683980"/>
          </a:xfrm>
        </p:grpSpPr>
        <p:sp>
          <p:nvSpPr>
            <p:cNvPr id="1160" name="Google Shape;1160;p46"/>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1" name="Google Shape;1161;p46"/>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2" name="Google Shape;1162;p46"/>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3" name="Google Shape;1163;p46"/>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4" name="Google Shape;1164;p46"/>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5" name="Google Shape;1165;p46"/>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6" name="Google Shape;1166;p46"/>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7" name="Google Shape;1167;p46"/>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8" name="Google Shape;1168;p46"/>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9" name="Google Shape;1169;p46"/>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0" name="Google Shape;1170;p46"/>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1" name="Google Shape;1171;p46"/>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2" name="Google Shape;1172;p46"/>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3" name="Google Shape;1173;p46"/>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4" name="Google Shape;1174;p46"/>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5" name="Google Shape;1175;p46"/>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6" name="Google Shape;1176;p46"/>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7" name="Google Shape;1177;p46"/>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8" name="Google Shape;1178;p46"/>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9" name="Google Shape;1179;p46"/>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0" name="Google Shape;1180;p46"/>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1" name="Google Shape;1181;p46"/>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2" name="Google Shape;1182;p46"/>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 name="Grupo 17">
            <a:extLst>
              <a:ext uri="{FF2B5EF4-FFF2-40B4-BE49-F238E27FC236}">
                <a16:creationId xmlns:a16="http://schemas.microsoft.com/office/drawing/2014/main" id="{CA0C878C-BC9B-EC43-B03E-6AEC9CD688AE}"/>
              </a:ext>
            </a:extLst>
          </p:cNvPr>
          <p:cNvGrpSpPr/>
          <p:nvPr/>
        </p:nvGrpSpPr>
        <p:grpSpPr>
          <a:xfrm>
            <a:off x="5463177" y="4131209"/>
            <a:ext cx="563250" cy="684279"/>
            <a:chOff x="5463177" y="4131209"/>
            <a:chExt cx="563250" cy="684279"/>
          </a:xfrm>
        </p:grpSpPr>
        <p:sp>
          <p:nvSpPr>
            <p:cNvPr id="1185" name="Google Shape;1185;p46"/>
            <p:cNvSpPr/>
            <p:nvPr/>
          </p:nvSpPr>
          <p:spPr>
            <a:xfrm>
              <a:off x="5772698" y="4131209"/>
              <a:ext cx="253729" cy="260766"/>
            </a:xfrm>
            <a:custGeom>
              <a:avLst/>
              <a:gdLst/>
              <a:ahLst/>
              <a:cxnLst/>
              <a:rect l="l" t="t" r="r" b="b"/>
              <a:pathLst>
                <a:path w="2537293" h="2607659" extrusionOk="0">
                  <a:moveTo>
                    <a:pt x="2537293" y="719897"/>
                  </a:moveTo>
                  <a:cubicBezTo>
                    <a:pt x="1312518" y="13074"/>
                    <a:pt x="312539" y="850388"/>
                    <a:pt x="312539" y="2607660"/>
                  </a:cubicBezTo>
                  <a:lnTo>
                    <a:pt x="0" y="2427148"/>
                  </a:lnTo>
                  <a:cubicBezTo>
                    <a:pt x="725" y="442242"/>
                    <a:pt x="1132681" y="-523387"/>
                    <a:pt x="2537293" y="287104"/>
                  </a:cubicBezTo>
                  <a:lnTo>
                    <a:pt x="2537293" y="71989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6" name="Google Shape;1186;p46"/>
            <p:cNvSpPr/>
            <p:nvPr/>
          </p:nvSpPr>
          <p:spPr>
            <a:xfrm>
              <a:off x="5892718" y="4319899"/>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7" name="Google Shape;1187;p46"/>
            <p:cNvSpPr/>
            <p:nvPr/>
          </p:nvSpPr>
          <p:spPr>
            <a:xfrm>
              <a:off x="5831985" y="4228086"/>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8" name="Google Shape;1188;p46"/>
            <p:cNvSpPr/>
            <p:nvPr/>
          </p:nvSpPr>
          <p:spPr>
            <a:xfrm>
              <a:off x="5966466" y="4416726"/>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9" name="Google Shape;1189;p46"/>
            <p:cNvSpPr/>
            <p:nvPr/>
          </p:nvSpPr>
          <p:spPr>
            <a:xfrm>
              <a:off x="5785640" y="4401007"/>
              <a:ext cx="215804" cy="237058"/>
            </a:xfrm>
            <a:custGeom>
              <a:avLst/>
              <a:gdLst/>
              <a:ahLst/>
              <a:cxnLst/>
              <a:rect l="l" t="t" r="r" b="b"/>
              <a:pathLst>
                <a:path w="2158040" h="2370577" extrusionOk="0">
                  <a:moveTo>
                    <a:pt x="0" y="0"/>
                  </a:moveTo>
                  <a:lnTo>
                    <a:pt x="2158041" y="1246184"/>
                  </a:lnTo>
                  <a:lnTo>
                    <a:pt x="2158041" y="2370577"/>
                  </a:lnTo>
                  <a:lnTo>
                    <a:pt x="190714" y="1233860"/>
                  </a:lnTo>
                  <a:lnTo>
                    <a:pt x="725" y="129620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0" name="Google Shape;1190;p46"/>
            <p:cNvSpPr/>
            <p:nvPr/>
          </p:nvSpPr>
          <p:spPr>
            <a:xfrm>
              <a:off x="5804945" y="4438611"/>
              <a:ext cx="24510" cy="36442"/>
            </a:xfrm>
            <a:custGeom>
              <a:avLst/>
              <a:gdLst/>
              <a:ahLst/>
              <a:cxnLst/>
              <a:rect l="l" t="t" r="r" b="b"/>
              <a:pathLst>
                <a:path w="245099" h="364422" extrusionOk="0">
                  <a:moveTo>
                    <a:pt x="245100" y="252893"/>
                  </a:moveTo>
                  <a:cubicBezTo>
                    <a:pt x="245100" y="345687"/>
                    <a:pt x="189989" y="389183"/>
                    <a:pt x="122550" y="350036"/>
                  </a:cubicBezTo>
                  <a:cubicBezTo>
                    <a:pt x="55111" y="310889"/>
                    <a:pt x="0" y="204322"/>
                    <a:pt x="0" y="111529"/>
                  </a:cubicBezTo>
                  <a:cubicBezTo>
                    <a:pt x="0" y="18735"/>
                    <a:pt x="55111" y="-24761"/>
                    <a:pt x="122550" y="14386"/>
                  </a:cubicBezTo>
                  <a:cubicBezTo>
                    <a:pt x="189989" y="52808"/>
                    <a:pt x="245100" y="160100"/>
                    <a:pt x="245100" y="2528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1" name="Google Shape;1191;p46"/>
            <p:cNvSpPr/>
            <p:nvPr/>
          </p:nvSpPr>
          <p:spPr>
            <a:xfrm>
              <a:off x="5840951" y="4460215"/>
              <a:ext cx="47280" cy="37190"/>
            </a:xfrm>
            <a:custGeom>
              <a:avLst/>
              <a:gdLst/>
              <a:ahLst/>
              <a:cxnLst/>
              <a:rect l="l" t="t" r="r" b="b"/>
              <a:pathLst>
                <a:path w="472796" h="371897" extrusionOk="0">
                  <a:moveTo>
                    <a:pt x="0" y="0"/>
                  </a:moveTo>
                  <a:lnTo>
                    <a:pt x="472796" y="273305"/>
                  </a:lnTo>
                  <a:lnTo>
                    <a:pt x="472796" y="37189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2" name="Google Shape;1192;p46"/>
            <p:cNvSpPr/>
            <p:nvPr/>
          </p:nvSpPr>
          <p:spPr>
            <a:xfrm>
              <a:off x="5840951" y="4479951"/>
              <a:ext cx="141186" cy="91416"/>
            </a:xfrm>
            <a:custGeom>
              <a:avLst/>
              <a:gdLst/>
              <a:ahLst/>
              <a:cxnLst/>
              <a:rect l="l" t="t" r="r" b="b"/>
              <a:pathLst>
                <a:path w="1411862" h="914158" extrusionOk="0">
                  <a:moveTo>
                    <a:pt x="0" y="0"/>
                  </a:moveTo>
                  <a:lnTo>
                    <a:pt x="1411863" y="815566"/>
                  </a:lnTo>
                  <a:lnTo>
                    <a:pt x="1411863" y="91415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3" name="Google Shape;1193;p46"/>
            <p:cNvSpPr/>
            <p:nvPr/>
          </p:nvSpPr>
          <p:spPr>
            <a:xfrm>
              <a:off x="5840951" y="4499615"/>
              <a:ext cx="110440" cy="73655"/>
            </a:xfrm>
            <a:custGeom>
              <a:avLst/>
              <a:gdLst/>
              <a:ahLst/>
              <a:cxnLst/>
              <a:rect l="l" t="t" r="r" b="b"/>
              <a:pathLst>
                <a:path w="1104400" h="736546" extrusionOk="0">
                  <a:moveTo>
                    <a:pt x="0" y="0"/>
                  </a:moveTo>
                  <a:lnTo>
                    <a:pt x="1104400" y="637953"/>
                  </a:lnTo>
                  <a:lnTo>
                    <a:pt x="1104400" y="736546"/>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4" name="Google Shape;1194;p46"/>
            <p:cNvSpPr/>
            <p:nvPr/>
          </p:nvSpPr>
          <p:spPr>
            <a:xfrm>
              <a:off x="5629325" y="4251434"/>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5" name="Google Shape;1195;p46"/>
            <p:cNvSpPr/>
            <p:nvPr/>
          </p:nvSpPr>
          <p:spPr>
            <a:xfrm>
              <a:off x="5641255" y="4384669"/>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6" name="Google Shape;1196;p46"/>
            <p:cNvSpPr/>
            <p:nvPr/>
          </p:nvSpPr>
          <p:spPr>
            <a:xfrm>
              <a:off x="5648051" y="4407731"/>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7" name="Google Shape;1197;p46"/>
            <p:cNvSpPr/>
            <p:nvPr/>
          </p:nvSpPr>
          <p:spPr>
            <a:xfrm>
              <a:off x="5599103" y="4399272"/>
              <a:ext cx="84552" cy="73945"/>
            </a:xfrm>
            <a:custGeom>
              <a:avLst/>
              <a:gdLst/>
              <a:ahLst/>
              <a:cxnLst/>
              <a:rect l="l" t="t" r="r" b="b"/>
              <a:pathLst>
                <a:path w="845522" h="739446" extrusionOk="0">
                  <a:moveTo>
                    <a:pt x="845523" y="487890"/>
                  </a:moveTo>
                  <a:lnTo>
                    <a:pt x="0" y="0"/>
                  </a:lnTo>
                  <a:lnTo>
                    <a:pt x="0" y="251557"/>
                  </a:lnTo>
                  <a:lnTo>
                    <a:pt x="845523" y="739446"/>
                  </a:lnTo>
                  <a:lnTo>
                    <a:pt x="845523" y="48789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8" name="Google Shape;1198;p46"/>
            <p:cNvSpPr/>
            <p:nvPr/>
          </p:nvSpPr>
          <p:spPr>
            <a:xfrm>
              <a:off x="5675670" y="4310105"/>
              <a:ext cx="28136" cy="42759"/>
            </a:xfrm>
            <a:custGeom>
              <a:avLst/>
              <a:gdLst/>
              <a:ahLst/>
              <a:cxnLst/>
              <a:rect l="l" t="t" r="r" b="b"/>
              <a:pathLst>
                <a:path w="281357" h="427594" extrusionOk="0">
                  <a:moveTo>
                    <a:pt x="281358" y="296079"/>
                  </a:moveTo>
                  <a:cubicBezTo>
                    <a:pt x="281358" y="404821"/>
                    <a:pt x="218270" y="456292"/>
                    <a:pt x="140679" y="411345"/>
                  </a:cubicBezTo>
                  <a:cubicBezTo>
                    <a:pt x="63088" y="366399"/>
                    <a:pt x="0" y="240983"/>
                    <a:pt x="0" y="131516"/>
                  </a:cubicBezTo>
                  <a:cubicBezTo>
                    <a:pt x="0" y="22774"/>
                    <a:pt x="63088" y="-28698"/>
                    <a:pt x="140679" y="16249"/>
                  </a:cubicBezTo>
                  <a:cubicBezTo>
                    <a:pt x="218270" y="62646"/>
                    <a:pt x="281358" y="187337"/>
                    <a:pt x="281358" y="29607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9" name="Google Shape;1199;p46"/>
            <p:cNvSpPr/>
            <p:nvPr/>
          </p:nvSpPr>
          <p:spPr>
            <a:xfrm>
              <a:off x="5665014" y="4356952"/>
              <a:ext cx="49510" cy="50597"/>
            </a:xfrm>
            <a:custGeom>
              <a:avLst/>
              <a:gdLst/>
              <a:ahLst/>
              <a:cxnLst/>
              <a:rect l="l" t="t" r="r" b="b"/>
              <a:pathLst>
                <a:path w="495103" h="505969" extrusionOk="0">
                  <a:moveTo>
                    <a:pt x="247552" y="29290"/>
                  </a:moveTo>
                  <a:cubicBezTo>
                    <a:pt x="122101" y="-43930"/>
                    <a:pt x="18405" y="24940"/>
                    <a:pt x="277" y="182254"/>
                  </a:cubicBezTo>
                  <a:cubicBezTo>
                    <a:pt x="-2624" y="209802"/>
                    <a:pt x="17680" y="246049"/>
                    <a:pt x="43060" y="260548"/>
                  </a:cubicBezTo>
                  <a:lnTo>
                    <a:pt x="452044" y="499781"/>
                  </a:lnTo>
                  <a:cubicBezTo>
                    <a:pt x="477424" y="514280"/>
                    <a:pt x="497728" y="502680"/>
                    <a:pt x="494827" y="471507"/>
                  </a:cubicBezTo>
                  <a:cubicBezTo>
                    <a:pt x="476699" y="292446"/>
                    <a:pt x="373003" y="102509"/>
                    <a:pt x="247552" y="2929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0" name="Google Shape;1200;p46"/>
            <p:cNvSpPr/>
            <p:nvPr/>
          </p:nvSpPr>
          <p:spPr>
            <a:xfrm>
              <a:off x="5713411" y="4520290"/>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1" name="Google Shape;1201;p46"/>
            <p:cNvSpPr/>
            <p:nvPr/>
          </p:nvSpPr>
          <p:spPr>
            <a:xfrm>
              <a:off x="5725269" y="4653526"/>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2" name="Google Shape;1202;p46"/>
            <p:cNvSpPr/>
            <p:nvPr/>
          </p:nvSpPr>
          <p:spPr>
            <a:xfrm>
              <a:off x="5732065" y="4676587"/>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3" name="Google Shape;1203;p46"/>
            <p:cNvSpPr/>
            <p:nvPr/>
          </p:nvSpPr>
          <p:spPr>
            <a:xfrm>
              <a:off x="5780290" y="4724156"/>
              <a:ext cx="84552" cy="73945"/>
            </a:xfrm>
            <a:custGeom>
              <a:avLst/>
              <a:gdLst/>
              <a:ahLst/>
              <a:cxnLst/>
              <a:rect l="l" t="t" r="r" b="b"/>
              <a:pathLst>
                <a:path w="845522" h="739446" extrusionOk="0">
                  <a:moveTo>
                    <a:pt x="845522" y="487889"/>
                  </a:moveTo>
                  <a:lnTo>
                    <a:pt x="0" y="0"/>
                  </a:lnTo>
                  <a:lnTo>
                    <a:pt x="0" y="251557"/>
                  </a:lnTo>
                  <a:lnTo>
                    <a:pt x="845522" y="739446"/>
                  </a:lnTo>
                  <a:lnTo>
                    <a:pt x="845522" y="4878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4" name="Google Shape;1204;p46"/>
            <p:cNvSpPr/>
            <p:nvPr/>
          </p:nvSpPr>
          <p:spPr>
            <a:xfrm>
              <a:off x="5759684" y="4578962"/>
              <a:ext cx="28136" cy="42759"/>
            </a:xfrm>
            <a:custGeom>
              <a:avLst/>
              <a:gdLst/>
              <a:ahLst/>
              <a:cxnLst/>
              <a:rect l="l" t="t" r="r" b="b"/>
              <a:pathLst>
                <a:path w="281357" h="427594" extrusionOk="0">
                  <a:moveTo>
                    <a:pt x="281357" y="296079"/>
                  </a:moveTo>
                  <a:cubicBezTo>
                    <a:pt x="281357" y="404821"/>
                    <a:pt x="218270" y="456292"/>
                    <a:pt x="140679" y="411345"/>
                  </a:cubicBezTo>
                  <a:cubicBezTo>
                    <a:pt x="63088" y="365674"/>
                    <a:pt x="0" y="240983"/>
                    <a:pt x="0" y="131516"/>
                  </a:cubicBezTo>
                  <a:cubicBezTo>
                    <a:pt x="0" y="22774"/>
                    <a:pt x="63088" y="-28697"/>
                    <a:pt x="140679" y="16249"/>
                  </a:cubicBezTo>
                  <a:cubicBezTo>
                    <a:pt x="218270" y="61921"/>
                    <a:pt x="281357" y="187337"/>
                    <a:pt x="281357" y="2960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5" name="Google Shape;1205;p46"/>
            <p:cNvSpPr/>
            <p:nvPr/>
          </p:nvSpPr>
          <p:spPr>
            <a:xfrm>
              <a:off x="5749028" y="4625809"/>
              <a:ext cx="49510" cy="50597"/>
            </a:xfrm>
            <a:custGeom>
              <a:avLst/>
              <a:gdLst/>
              <a:ahLst/>
              <a:cxnLst/>
              <a:rect l="l" t="t" r="r" b="b"/>
              <a:pathLst>
                <a:path w="495104" h="505969" extrusionOk="0">
                  <a:moveTo>
                    <a:pt x="247552" y="29290"/>
                  </a:moveTo>
                  <a:cubicBezTo>
                    <a:pt x="122102" y="-43930"/>
                    <a:pt x="18405" y="24940"/>
                    <a:pt x="277" y="182254"/>
                  </a:cubicBezTo>
                  <a:cubicBezTo>
                    <a:pt x="-2624" y="209802"/>
                    <a:pt x="17680" y="246049"/>
                    <a:pt x="43060" y="260548"/>
                  </a:cubicBezTo>
                  <a:lnTo>
                    <a:pt x="452044" y="499780"/>
                  </a:lnTo>
                  <a:cubicBezTo>
                    <a:pt x="477424" y="514279"/>
                    <a:pt x="497728" y="502680"/>
                    <a:pt x="494828" y="471508"/>
                  </a:cubicBezTo>
                  <a:cubicBezTo>
                    <a:pt x="476699" y="292446"/>
                    <a:pt x="373003" y="102509"/>
                    <a:pt x="247552" y="292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6" name="Google Shape;1206;p46"/>
            <p:cNvSpPr/>
            <p:nvPr/>
          </p:nvSpPr>
          <p:spPr>
            <a:xfrm>
              <a:off x="5463177" y="4376428"/>
              <a:ext cx="215876" cy="254239"/>
            </a:xfrm>
            <a:custGeom>
              <a:avLst/>
              <a:gdLst/>
              <a:ahLst/>
              <a:cxnLst/>
              <a:rect l="l" t="t" r="r" b="b"/>
              <a:pathLst>
                <a:path w="2158765" h="2542389" extrusionOk="0">
                  <a:moveTo>
                    <a:pt x="2158041" y="1246184"/>
                  </a:moveTo>
                  <a:lnTo>
                    <a:pt x="0" y="0"/>
                  </a:lnTo>
                  <a:lnTo>
                    <a:pt x="0" y="1124393"/>
                  </a:lnTo>
                  <a:lnTo>
                    <a:pt x="1968052" y="2260385"/>
                  </a:lnTo>
                  <a:lnTo>
                    <a:pt x="2158766" y="2542390"/>
                  </a:lnTo>
                  <a:lnTo>
                    <a:pt x="2158041" y="124618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7" name="Google Shape;1207;p46"/>
            <p:cNvSpPr/>
            <p:nvPr/>
          </p:nvSpPr>
          <p:spPr>
            <a:xfrm>
              <a:off x="5634603" y="4501867"/>
              <a:ext cx="24510" cy="36442"/>
            </a:xfrm>
            <a:custGeom>
              <a:avLst/>
              <a:gdLst/>
              <a:ahLst/>
              <a:cxnLst/>
              <a:rect l="l" t="t" r="r" b="b"/>
              <a:pathLst>
                <a:path w="245099" h="364422" extrusionOk="0">
                  <a:moveTo>
                    <a:pt x="0" y="111529"/>
                  </a:moveTo>
                  <a:cubicBezTo>
                    <a:pt x="0" y="204322"/>
                    <a:pt x="55111" y="310889"/>
                    <a:pt x="122550" y="350036"/>
                  </a:cubicBezTo>
                  <a:cubicBezTo>
                    <a:pt x="189989" y="389184"/>
                    <a:pt x="245100" y="345687"/>
                    <a:pt x="245100" y="252893"/>
                  </a:cubicBezTo>
                  <a:cubicBezTo>
                    <a:pt x="245100" y="160100"/>
                    <a:pt x="189989" y="53533"/>
                    <a:pt x="122550" y="14386"/>
                  </a:cubicBezTo>
                  <a:cubicBezTo>
                    <a:pt x="55111" y="-24761"/>
                    <a:pt x="0" y="18735"/>
                    <a:pt x="0" y="1115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8" name="Google Shape;1208;p46"/>
            <p:cNvSpPr/>
            <p:nvPr/>
          </p:nvSpPr>
          <p:spPr>
            <a:xfrm>
              <a:off x="5575895" y="4468818"/>
              <a:ext cx="47280" cy="37190"/>
            </a:xfrm>
            <a:custGeom>
              <a:avLst/>
              <a:gdLst/>
              <a:ahLst/>
              <a:cxnLst/>
              <a:rect l="l" t="t" r="r" b="b"/>
              <a:pathLst>
                <a:path w="472796" h="371897" extrusionOk="0">
                  <a:moveTo>
                    <a:pt x="472796" y="272580"/>
                  </a:moveTo>
                  <a:lnTo>
                    <a:pt x="0" y="0"/>
                  </a:lnTo>
                  <a:lnTo>
                    <a:pt x="0" y="98593"/>
                  </a:lnTo>
                  <a:lnTo>
                    <a:pt x="472796" y="371898"/>
                  </a:lnTo>
                  <a:lnTo>
                    <a:pt x="472796" y="27258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9" name="Google Shape;1209;p46"/>
            <p:cNvSpPr/>
            <p:nvPr/>
          </p:nvSpPr>
          <p:spPr>
            <a:xfrm>
              <a:off x="5482265" y="4434407"/>
              <a:ext cx="141186" cy="91416"/>
            </a:xfrm>
            <a:custGeom>
              <a:avLst/>
              <a:gdLst/>
              <a:ahLst/>
              <a:cxnLst/>
              <a:rect l="l" t="t" r="r" b="b"/>
              <a:pathLst>
                <a:path w="1411863" h="914158" extrusionOk="0">
                  <a:moveTo>
                    <a:pt x="1411863" y="815566"/>
                  </a:moveTo>
                  <a:lnTo>
                    <a:pt x="0" y="0"/>
                  </a:lnTo>
                  <a:lnTo>
                    <a:pt x="0" y="98593"/>
                  </a:lnTo>
                  <a:lnTo>
                    <a:pt x="1411863" y="914158"/>
                  </a:lnTo>
                  <a:lnTo>
                    <a:pt x="1411863" y="81556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0" name="Google Shape;1210;p46"/>
            <p:cNvSpPr/>
            <p:nvPr/>
          </p:nvSpPr>
          <p:spPr>
            <a:xfrm>
              <a:off x="5512920" y="4471854"/>
              <a:ext cx="110440" cy="73655"/>
            </a:xfrm>
            <a:custGeom>
              <a:avLst/>
              <a:gdLst/>
              <a:ahLst/>
              <a:cxnLst/>
              <a:rect l="l" t="t" r="r" b="b"/>
              <a:pathLst>
                <a:path w="1104400" h="736546" extrusionOk="0">
                  <a:moveTo>
                    <a:pt x="1104401" y="637954"/>
                  </a:moveTo>
                  <a:lnTo>
                    <a:pt x="0" y="0"/>
                  </a:lnTo>
                  <a:lnTo>
                    <a:pt x="0" y="98593"/>
                  </a:lnTo>
                  <a:lnTo>
                    <a:pt x="1104401" y="736546"/>
                  </a:lnTo>
                  <a:lnTo>
                    <a:pt x="1104401" y="6379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6"/>
            <p:cNvSpPr/>
            <p:nvPr/>
          </p:nvSpPr>
          <p:spPr>
            <a:xfrm>
              <a:off x="5743778" y="4152173"/>
              <a:ext cx="253729" cy="260766"/>
            </a:xfrm>
            <a:custGeom>
              <a:avLst/>
              <a:gdLst/>
              <a:ahLst/>
              <a:cxnLst/>
              <a:rect l="l" t="t" r="r" b="b"/>
              <a:pathLst>
                <a:path w="2537293" h="2607659" extrusionOk="0">
                  <a:moveTo>
                    <a:pt x="2537293" y="719897"/>
                  </a:moveTo>
                  <a:cubicBezTo>
                    <a:pt x="1313243" y="13074"/>
                    <a:pt x="312539" y="850388"/>
                    <a:pt x="312539" y="2607660"/>
                  </a:cubicBezTo>
                  <a:lnTo>
                    <a:pt x="0" y="2427148"/>
                  </a:lnTo>
                  <a:cubicBezTo>
                    <a:pt x="725" y="442242"/>
                    <a:pt x="1132681" y="-523387"/>
                    <a:pt x="2537293" y="287104"/>
                  </a:cubicBezTo>
                  <a:lnTo>
                    <a:pt x="2537293" y="719897"/>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6"/>
            <p:cNvSpPr/>
            <p:nvPr/>
          </p:nvSpPr>
          <p:spPr>
            <a:xfrm>
              <a:off x="5863798" y="4340864"/>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6"/>
            <p:cNvSpPr/>
            <p:nvPr/>
          </p:nvSpPr>
          <p:spPr>
            <a:xfrm>
              <a:off x="5803065" y="4249051"/>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6"/>
            <p:cNvSpPr/>
            <p:nvPr/>
          </p:nvSpPr>
          <p:spPr>
            <a:xfrm>
              <a:off x="5937545" y="4437691"/>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6"/>
            <p:cNvSpPr/>
            <p:nvPr/>
          </p:nvSpPr>
          <p:spPr>
            <a:xfrm>
              <a:off x="5871100" y="4613443"/>
              <a:ext cx="60622" cy="82637"/>
            </a:xfrm>
            <a:custGeom>
              <a:avLst/>
              <a:gdLst/>
              <a:ahLst/>
              <a:cxnLst/>
              <a:rect l="l" t="t" r="r" b="b"/>
              <a:pathLst>
                <a:path w="606224" h="826367" extrusionOk="0">
                  <a:moveTo>
                    <a:pt x="303112" y="10476"/>
                  </a:moveTo>
                  <a:cubicBezTo>
                    <a:pt x="346621" y="35124"/>
                    <a:pt x="381428" y="96019"/>
                    <a:pt x="381428" y="146041"/>
                  </a:cubicBezTo>
                  <a:lnTo>
                    <a:pt x="381428" y="367150"/>
                  </a:lnTo>
                  <a:lnTo>
                    <a:pt x="527908" y="451243"/>
                  </a:lnTo>
                  <a:cubicBezTo>
                    <a:pt x="571417" y="475892"/>
                    <a:pt x="606224" y="536787"/>
                    <a:pt x="606224" y="587533"/>
                  </a:cubicBezTo>
                  <a:cubicBezTo>
                    <a:pt x="606224" y="637555"/>
                    <a:pt x="571417" y="657853"/>
                    <a:pt x="527908" y="633205"/>
                  </a:cubicBezTo>
                  <a:lnTo>
                    <a:pt x="381428" y="549111"/>
                  </a:lnTo>
                  <a:lnTo>
                    <a:pt x="381428" y="770220"/>
                  </a:lnTo>
                  <a:cubicBezTo>
                    <a:pt x="381428" y="820242"/>
                    <a:pt x="346621" y="840540"/>
                    <a:pt x="303112" y="815892"/>
                  </a:cubicBezTo>
                  <a:cubicBezTo>
                    <a:pt x="259603" y="791244"/>
                    <a:pt x="224796" y="730348"/>
                    <a:pt x="224796" y="679602"/>
                  </a:cubicBezTo>
                  <a:lnTo>
                    <a:pt x="224796" y="458493"/>
                  </a:lnTo>
                  <a:lnTo>
                    <a:pt x="78316" y="374399"/>
                  </a:lnTo>
                  <a:cubicBezTo>
                    <a:pt x="34807" y="349751"/>
                    <a:pt x="0" y="288855"/>
                    <a:pt x="0" y="238834"/>
                  </a:cubicBezTo>
                  <a:cubicBezTo>
                    <a:pt x="0" y="188812"/>
                    <a:pt x="34807" y="168514"/>
                    <a:pt x="78316" y="193162"/>
                  </a:cubicBezTo>
                  <a:lnTo>
                    <a:pt x="224796" y="277256"/>
                  </a:lnTo>
                  <a:lnTo>
                    <a:pt x="224796" y="56147"/>
                  </a:lnTo>
                  <a:cubicBezTo>
                    <a:pt x="224796" y="6126"/>
                    <a:pt x="259603" y="-14173"/>
                    <a:pt x="303112" y="10476"/>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6" name="Google Shape;1216;p46"/>
            <p:cNvSpPr/>
            <p:nvPr/>
          </p:nvSpPr>
          <p:spPr>
            <a:xfrm>
              <a:off x="5535048" y="4299581"/>
              <a:ext cx="43791" cy="93261"/>
            </a:xfrm>
            <a:custGeom>
              <a:avLst/>
              <a:gdLst/>
              <a:ahLst/>
              <a:cxnLst/>
              <a:rect l="l" t="t" r="r" b="b"/>
              <a:pathLst>
                <a:path w="437910" h="932608" extrusionOk="0">
                  <a:moveTo>
                    <a:pt x="218230" y="0"/>
                  </a:moveTo>
                  <a:lnTo>
                    <a:pt x="419821" y="395821"/>
                  </a:lnTo>
                  <a:cubicBezTo>
                    <a:pt x="447377" y="450192"/>
                    <a:pt x="443026" y="504563"/>
                    <a:pt x="409669" y="517612"/>
                  </a:cubicBezTo>
                  <a:cubicBezTo>
                    <a:pt x="376312" y="530661"/>
                    <a:pt x="327002" y="496589"/>
                    <a:pt x="299447" y="442218"/>
                  </a:cubicBezTo>
                  <a:lnTo>
                    <a:pt x="297271" y="437143"/>
                  </a:lnTo>
                  <a:lnTo>
                    <a:pt x="297271" y="876461"/>
                  </a:lnTo>
                  <a:cubicBezTo>
                    <a:pt x="297271" y="926483"/>
                    <a:pt x="262464" y="946781"/>
                    <a:pt x="218955" y="922133"/>
                  </a:cubicBezTo>
                  <a:cubicBezTo>
                    <a:pt x="175446" y="896760"/>
                    <a:pt x="140639" y="836589"/>
                    <a:pt x="140639" y="786568"/>
                  </a:cubicBezTo>
                  <a:lnTo>
                    <a:pt x="140639" y="347250"/>
                  </a:lnTo>
                  <a:lnTo>
                    <a:pt x="138464" y="349425"/>
                  </a:lnTo>
                  <a:cubicBezTo>
                    <a:pt x="110908" y="371898"/>
                    <a:pt x="60873" y="348700"/>
                    <a:pt x="28241" y="297228"/>
                  </a:cubicBezTo>
                  <a:cubicBezTo>
                    <a:pt x="-5116" y="245757"/>
                    <a:pt x="-9466" y="186312"/>
                    <a:pt x="18089" y="163838"/>
                  </a:cubicBezTo>
                  <a:lnTo>
                    <a:pt x="21823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 name="Grupo 18">
            <a:extLst>
              <a:ext uri="{FF2B5EF4-FFF2-40B4-BE49-F238E27FC236}">
                <a16:creationId xmlns:a16="http://schemas.microsoft.com/office/drawing/2014/main" id="{A693037F-A792-2F45-9478-74DFE3731C24}"/>
              </a:ext>
            </a:extLst>
          </p:cNvPr>
          <p:cNvGrpSpPr/>
          <p:nvPr/>
        </p:nvGrpSpPr>
        <p:grpSpPr>
          <a:xfrm>
            <a:off x="3998997" y="4088541"/>
            <a:ext cx="531032" cy="683542"/>
            <a:chOff x="3998997" y="4088541"/>
            <a:chExt cx="531032" cy="683542"/>
          </a:xfrm>
        </p:grpSpPr>
        <p:sp>
          <p:nvSpPr>
            <p:cNvPr id="1218" name="Google Shape;1218;p46"/>
            <p:cNvSpPr/>
            <p:nvPr/>
          </p:nvSpPr>
          <p:spPr>
            <a:xfrm>
              <a:off x="4219109" y="4263079"/>
              <a:ext cx="183842" cy="187662"/>
            </a:xfrm>
            <a:custGeom>
              <a:avLst/>
              <a:gdLst/>
              <a:ahLst/>
              <a:cxnLst/>
              <a:rect l="l" t="t" r="r" b="b"/>
              <a:pathLst>
                <a:path w="1838418" h="1876620" extrusionOk="0">
                  <a:moveTo>
                    <a:pt x="919209" y="108854"/>
                  </a:moveTo>
                  <a:cubicBezTo>
                    <a:pt x="453920" y="-162655"/>
                    <a:pt x="69261" y="91099"/>
                    <a:pt x="1206" y="677025"/>
                  </a:cubicBezTo>
                  <a:cubicBezTo>
                    <a:pt x="-10630" y="778378"/>
                    <a:pt x="66302" y="912283"/>
                    <a:pt x="160247" y="967029"/>
                  </a:cubicBezTo>
                  <a:lnTo>
                    <a:pt x="1678171" y="1853316"/>
                  </a:lnTo>
                  <a:cubicBezTo>
                    <a:pt x="1772116" y="1908062"/>
                    <a:pt x="1849048" y="1863673"/>
                    <a:pt x="1837213" y="1748264"/>
                  </a:cubicBezTo>
                  <a:cubicBezTo>
                    <a:pt x="1769157" y="1084658"/>
                    <a:pt x="1384499" y="380363"/>
                    <a:pt x="919209" y="1088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9" name="Google Shape;1219;p46"/>
            <p:cNvSpPr/>
            <p:nvPr/>
          </p:nvSpPr>
          <p:spPr>
            <a:xfrm>
              <a:off x="4258319" y="4088541"/>
              <a:ext cx="104450" cy="158683"/>
            </a:xfrm>
            <a:custGeom>
              <a:avLst/>
              <a:gdLst/>
              <a:ahLst/>
              <a:cxnLst/>
              <a:rect l="l" t="t" r="r" b="b"/>
              <a:pathLst>
                <a:path w="1044496" h="1586832" extrusionOk="0">
                  <a:moveTo>
                    <a:pt x="1044497" y="1098586"/>
                  </a:moveTo>
                  <a:cubicBezTo>
                    <a:pt x="1044497" y="1503260"/>
                    <a:pt x="810743" y="1694130"/>
                    <a:pt x="522249" y="1525454"/>
                  </a:cubicBezTo>
                  <a:cubicBezTo>
                    <a:pt x="233754" y="1356778"/>
                    <a:pt x="0" y="892920"/>
                    <a:pt x="0" y="488246"/>
                  </a:cubicBezTo>
                  <a:cubicBezTo>
                    <a:pt x="0" y="83573"/>
                    <a:pt x="233754" y="-107297"/>
                    <a:pt x="522249" y="61378"/>
                  </a:cubicBezTo>
                  <a:cubicBezTo>
                    <a:pt x="810743" y="230054"/>
                    <a:pt x="1044497" y="693912"/>
                    <a:pt x="1044497" y="109858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0" name="Google Shape;1220;p46"/>
            <p:cNvSpPr/>
            <p:nvPr/>
          </p:nvSpPr>
          <p:spPr>
            <a:xfrm>
              <a:off x="4189312" y="4287277"/>
              <a:ext cx="183842" cy="187662"/>
            </a:xfrm>
            <a:custGeom>
              <a:avLst/>
              <a:gdLst/>
              <a:ahLst/>
              <a:cxnLst/>
              <a:rect l="l" t="t" r="r" b="b"/>
              <a:pathLst>
                <a:path w="1838418" h="1876619" extrusionOk="0">
                  <a:moveTo>
                    <a:pt x="919209" y="108854"/>
                  </a:moveTo>
                  <a:cubicBezTo>
                    <a:pt x="453920" y="-162655"/>
                    <a:pt x="69261" y="91098"/>
                    <a:pt x="1206" y="677025"/>
                  </a:cubicBezTo>
                  <a:cubicBezTo>
                    <a:pt x="-10630" y="778378"/>
                    <a:pt x="66302" y="912283"/>
                    <a:pt x="160247" y="967029"/>
                  </a:cubicBezTo>
                  <a:lnTo>
                    <a:pt x="1678171" y="1853316"/>
                  </a:lnTo>
                  <a:cubicBezTo>
                    <a:pt x="1772116" y="1908062"/>
                    <a:pt x="1849048" y="1863673"/>
                    <a:pt x="1837213" y="1748264"/>
                  </a:cubicBezTo>
                  <a:cubicBezTo>
                    <a:pt x="1769158" y="1084658"/>
                    <a:pt x="1383759" y="380363"/>
                    <a:pt x="919209" y="10885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1" name="Google Shape;1221;p46"/>
            <p:cNvSpPr/>
            <p:nvPr/>
          </p:nvSpPr>
          <p:spPr>
            <a:xfrm>
              <a:off x="4228522" y="4112739"/>
              <a:ext cx="104450" cy="158683"/>
            </a:xfrm>
            <a:custGeom>
              <a:avLst/>
              <a:gdLst/>
              <a:ahLst/>
              <a:cxnLst/>
              <a:rect l="l" t="t" r="r" b="b"/>
              <a:pathLst>
                <a:path w="1044496" h="1586832" extrusionOk="0">
                  <a:moveTo>
                    <a:pt x="1044497" y="1098586"/>
                  </a:moveTo>
                  <a:cubicBezTo>
                    <a:pt x="1044497" y="1503260"/>
                    <a:pt x="810743" y="1694130"/>
                    <a:pt x="522248" y="1525454"/>
                  </a:cubicBezTo>
                  <a:cubicBezTo>
                    <a:pt x="233754" y="1356778"/>
                    <a:pt x="0" y="892920"/>
                    <a:pt x="0" y="488246"/>
                  </a:cubicBezTo>
                  <a:cubicBezTo>
                    <a:pt x="0" y="83573"/>
                    <a:pt x="233754" y="-107297"/>
                    <a:pt x="522248" y="61378"/>
                  </a:cubicBezTo>
                  <a:cubicBezTo>
                    <a:pt x="810743" y="230054"/>
                    <a:pt x="1044497" y="693912"/>
                    <a:pt x="1044497" y="1098586"/>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2" name="Google Shape;1222;p46"/>
            <p:cNvSpPr/>
            <p:nvPr/>
          </p:nvSpPr>
          <p:spPr>
            <a:xfrm>
              <a:off x="4331632" y="4426130"/>
              <a:ext cx="131450" cy="144410"/>
            </a:xfrm>
            <a:custGeom>
              <a:avLst/>
              <a:gdLst/>
              <a:ahLst/>
              <a:cxnLst/>
              <a:rect l="l" t="t" r="r" b="b"/>
              <a:pathLst>
                <a:path w="1314498" h="1444101" extrusionOk="0">
                  <a:moveTo>
                    <a:pt x="1314498" y="759041"/>
                  </a:moveTo>
                  <a:lnTo>
                    <a:pt x="0" y="0"/>
                  </a:lnTo>
                  <a:lnTo>
                    <a:pt x="0" y="685060"/>
                  </a:lnTo>
                  <a:lnTo>
                    <a:pt x="1314498" y="1444101"/>
                  </a:lnTo>
                  <a:lnTo>
                    <a:pt x="1314498" y="75904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46"/>
            <p:cNvSpPr/>
            <p:nvPr/>
          </p:nvSpPr>
          <p:spPr>
            <a:xfrm>
              <a:off x="4343359" y="4449097"/>
              <a:ext cx="14943" cy="22148"/>
            </a:xfrm>
            <a:custGeom>
              <a:avLst/>
              <a:gdLst/>
              <a:ahLst/>
              <a:cxnLst/>
              <a:rect l="l" t="t" r="r" b="b"/>
              <a:pathLst>
                <a:path w="149425" h="221480" extrusionOk="0">
                  <a:moveTo>
                    <a:pt x="149425" y="153649"/>
                  </a:moveTo>
                  <a:cubicBezTo>
                    <a:pt x="149425" y="209874"/>
                    <a:pt x="116138" y="236507"/>
                    <a:pt x="74713" y="212834"/>
                  </a:cubicBezTo>
                  <a:cubicBezTo>
                    <a:pt x="33288" y="189160"/>
                    <a:pt x="0" y="124057"/>
                    <a:pt x="0" y="67832"/>
                  </a:cubicBezTo>
                  <a:cubicBezTo>
                    <a:pt x="0" y="11606"/>
                    <a:pt x="33288" y="-15027"/>
                    <a:pt x="74713" y="8647"/>
                  </a:cubicBezTo>
                  <a:cubicBezTo>
                    <a:pt x="116138" y="32321"/>
                    <a:pt x="149425" y="97424"/>
                    <a:pt x="149425" y="15364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46"/>
            <p:cNvSpPr/>
            <p:nvPr/>
          </p:nvSpPr>
          <p:spPr>
            <a:xfrm>
              <a:off x="4365116" y="4461985"/>
              <a:ext cx="39575" cy="31072"/>
            </a:xfrm>
            <a:custGeom>
              <a:avLst/>
              <a:gdLst/>
              <a:ahLst/>
              <a:cxnLst/>
              <a:rect l="l" t="t" r="r" b="b"/>
              <a:pathLst>
                <a:path w="395755" h="310718" extrusionOk="0">
                  <a:moveTo>
                    <a:pt x="740" y="0"/>
                  </a:moveTo>
                  <a:lnTo>
                    <a:pt x="395755" y="228600"/>
                  </a:lnTo>
                  <a:lnTo>
                    <a:pt x="395755" y="310719"/>
                  </a:lnTo>
                  <a:lnTo>
                    <a:pt x="0" y="82118"/>
                  </a:lnTo>
                  <a:lnTo>
                    <a:pt x="74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46"/>
            <p:cNvSpPr/>
            <p:nvPr/>
          </p:nvSpPr>
          <p:spPr>
            <a:xfrm>
              <a:off x="4365190" y="4478436"/>
              <a:ext cx="84181" cy="56965"/>
            </a:xfrm>
            <a:custGeom>
              <a:avLst/>
              <a:gdLst/>
              <a:ahLst/>
              <a:cxnLst/>
              <a:rect l="l" t="t" r="r" b="b"/>
              <a:pathLst>
                <a:path w="841811" h="569650" extrusionOk="0">
                  <a:moveTo>
                    <a:pt x="0" y="0"/>
                  </a:moveTo>
                  <a:lnTo>
                    <a:pt x="841811" y="486053"/>
                  </a:lnTo>
                  <a:lnTo>
                    <a:pt x="841811" y="569651"/>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46"/>
            <p:cNvSpPr/>
            <p:nvPr/>
          </p:nvSpPr>
          <p:spPr>
            <a:xfrm>
              <a:off x="4065376" y="4347265"/>
              <a:ext cx="131450" cy="144410"/>
            </a:xfrm>
            <a:custGeom>
              <a:avLst/>
              <a:gdLst/>
              <a:ahLst/>
              <a:cxnLst/>
              <a:rect l="l" t="t" r="r" b="b"/>
              <a:pathLst>
                <a:path w="1314498" h="1444100" extrusionOk="0">
                  <a:moveTo>
                    <a:pt x="1314498" y="758301"/>
                  </a:moveTo>
                  <a:lnTo>
                    <a:pt x="0" y="0"/>
                  </a:lnTo>
                  <a:lnTo>
                    <a:pt x="0" y="685060"/>
                  </a:lnTo>
                  <a:lnTo>
                    <a:pt x="1314498" y="1444101"/>
                  </a:lnTo>
                  <a:lnTo>
                    <a:pt x="1314498" y="75830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7" name="Google Shape;1227;p46"/>
            <p:cNvSpPr/>
            <p:nvPr/>
          </p:nvSpPr>
          <p:spPr>
            <a:xfrm>
              <a:off x="4077103" y="4370159"/>
              <a:ext cx="14943" cy="22148"/>
            </a:xfrm>
            <a:custGeom>
              <a:avLst/>
              <a:gdLst/>
              <a:ahLst/>
              <a:cxnLst/>
              <a:rect l="l" t="t" r="r" b="b"/>
              <a:pathLst>
                <a:path w="149425" h="221480" extrusionOk="0">
                  <a:moveTo>
                    <a:pt x="149425" y="153649"/>
                  </a:moveTo>
                  <a:cubicBezTo>
                    <a:pt x="149425" y="209874"/>
                    <a:pt x="116137" y="236507"/>
                    <a:pt x="74713" y="212834"/>
                  </a:cubicBezTo>
                  <a:cubicBezTo>
                    <a:pt x="33288" y="189160"/>
                    <a:pt x="0" y="124057"/>
                    <a:pt x="0" y="67832"/>
                  </a:cubicBezTo>
                  <a:cubicBezTo>
                    <a:pt x="0" y="11606"/>
                    <a:pt x="33288" y="-15027"/>
                    <a:pt x="74713" y="8647"/>
                  </a:cubicBezTo>
                  <a:cubicBezTo>
                    <a:pt x="116137" y="32321"/>
                    <a:pt x="149425" y="97424"/>
                    <a:pt x="149425" y="1536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6"/>
            <p:cNvSpPr/>
            <p:nvPr/>
          </p:nvSpPr>
          <p:spPr>
            <a:xfrm>
              <a:off x="4098714" y="4383415"/>
              <a:ext cx="23819" cy="22120"/>
            </a:xfrm>
            <a:custGeom>
              <a:avLst/>
              <a:gdLst/>
              <a:ahLst/>
              <a:cxnLst/>
              <a:rect l="l" t="t" r="r" b="b"/>
              <a:pathLst>
                <a:path w="238192" h="221201" extrusionOk="0">
                  <a:moveTo>
                    <a:pt x="0" y="0"/>
                  </a:moveTo>
                  <a:lnTo>
                    <a:pt x="238193" y="137604"/>
                  </a:lnTo>
                  <a:lnTo>
                    <a:pt x="238193" y="221202"/>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6"/>
            <p:cNvSpPr/>
            <p:nvPr/>
          </p:nvSpPr>
          <p:spPr>
            <a:xfrm>
              <a:off x="4098935" y="4399867"/>
              <a:ext cx="84181" cy="56965"/>
            </a:xfrm>
            <a:custGeom>
              <a:avLst/>
              <a:gdLst/>
              <a:ahLst/>
              <a:cxnLst/>
              <a:rect l="l" t="t" r="r" b="b"/>
              <a:pathLst>
                <a:path w="841811" h="569650" extrusionOk="0">
                  <a:moveTo>
                    <a:pt x="0" y="0"/>
                  </a:moveTo>
                  <a:lnTo>
                    <a:pt x="841811" y="486052"/>
                  </a:lnTo>
                  <a:lnTo>
                    <a:pt x="841811" y="569651"/>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6"/>
            <p:cNvSpPr/>
            <p:nvPr/>
          </p:nvSpPr>
          <p:spPr>
            <a:xfrm>
              <a:off x="4280888" y="4498429"/>
              <a:ext cx="249141" cy="273654"/>
            </a:xfrm>
            <a:custGeom>
              <a:avLst/>
              <a:gdLst/>
              <a:ahLst/>
              <a:cxnLst/>
              <a:rect l="l" t="t" r="r" b="b"/>
              <a:pathLst>
                <a:path w="2491406" h="2736541" extrusionOk="0">
                  <a:moveTo>
                    <a:pt x="0" y="0"/>
                  </a:moveTo>
                  <a:lnTo>
                    <a:pt x="2490667" y="1438183"/>
                  </a:lnTo>
                  <a:lnTo>
                    <a:pt x="2491407" y="2736542"/>
                  </a:lnTo>
                  <a:lnTo>
                    <a:pt x="220439" y="1425606"/>
                  </a:lnTo>
                  <a:lnTo>
                    <a:pt x="740" y="149736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1" name="Google Shape;1231;p46"/>
            <p:cNvSpPr/>
            <p:nvPr/>
          </p:nvSpPr>
          <p:spPr>
            <a:xfrm>
              <a:off x="4303162" y="4541843"/>
              <a:ext cx="28258" cy="42026"/>
            </a:xfrm>
            <a:custGeom>
              <a:avLst/>
              <a:gdLst/>
              <a:ahLst/>
              <a:cxnLst/>
              <a:rect l="l" t="t" r="r" b="b"/>
              <a:pathLst>
                <a:path w="282576" h="420256" extrusionOk="0">
                  <a:moveTo>
                    <a:pt x="282577" y="291876"/>
                  </a:moveTo>
                  <a:cubicBezTo>
                    <a:pt x="282577" y="399148"/>
                    <a:pt x="219700" y="448715"/>
                    <a:pt x="141288" y="403587"/>
                  </a:cubicBezTo>
                  <a:cubicBezTo>
                    <a:pt x="62877" y="358459"/>
                    <a:pt x="0" y="234912"/>
                    <a:pt x="0" y="128379"/>
                  </a:cubicBezTo>
                  <a:cubicBezTo>
                    <a:pt x="0" y="21108"/>
                    <a:pt x="62877" y="-28459"/>
                    <a:pt x="141288" y="16669"/>
                  </a:cubicBezTo>
                  <a:cubicBezTo>
                    <a:pt x="218960" y="61797"/>
                    <a:pt x="282577" y="185345"/>
                    <a:pt x="282577" y="2918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2" name="Google Shape;1232;p46"/>
            <p:cNvSpPr/>
            <p:nvPr/>
          </p:nvSpPr>
          <p:spPr>
            <a:xfrm>
              <a:off x="4344760" y="4566818"/>
              <a:ext cx="54592" cy="42909"/>
            </a:xfrm>
            <a:custGeom>
              <a:avLst/>
              <a:gdLst/>
              <a:ahLst/>
              <a:cxnLst/>
              <a:rect l="l" t="t" r="r" b="b"/>
              <a:pathLst>
                <a:path w="545919" h="429087" extrusionOk="0">
                  <a:moveTo>
                    <a:pt x="0" y="0"/>
                  </a:moveTo>
                  <a:lnTo>
                    <a:pt x="545920" y="315157"/>
                  </a:lnTo>
                  <a:lnTo>
                    <a:pt x="545920" y="429087"/>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3" name="Google Shape;1233;p46"/>
            <p:cNvSpPr/>
            <p:nvPr/>
          </p:nvSpPr>
          <p:spPr>
            <a:xfrm>
              <a:off x="4344760" y="4589615"/>
              <a:ext cx="163036" cy="105496"/>
            </a:xfrm>
            <a:custGeom>
              <a:avLst/>
              <a:gdLst/>
              <a:ahLst/>
              <a:cxnLst/>
              <a:rect l="l" t="t" r="r" b="b"/>
              <a:pathLst>
                <a:path w="1630362" h="1054962" extrusionOk="0">
                  <a:moveTo>
                    <a:pt x="0" y="0"/>
                  </a:moveTo>
                  <a:lnTo>
                    <a:pt x="1630362" y="941033"/>
                  </a:lnTo>
                  <a:lnTo>
                    <a:pt x="1630362" y="1054963"/>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4" name="Google Shape;1234;p46"/>
            <p:cNvSpPr/>
            <p:nvPr/>
          </p:nvSpPr>
          <p:spPr>
            <a:xfrm>
              <a:off x="4344760" y="4612411"/>
              <a:ext cx="127455" cy="85004"/>
            </a:xfrm>
            <a:custGeom>
              <a:avLst/>
              <a:gdLst/>
              <a:ahLst/>
              <a:cxnLst/>
              <a:rect l="l" t="t" r="r" b="b"/>
              <a:pathLst>
                <a:path w="1274552" h="850037" extrusionOk="0">
                  <a:moveTo>
                    <a:pt x="0" y="0"/>
                  </a:moveTo>
                  <a:lnTo>
                    <a:pt x="1274553" y="736107"/>
                  </a:lnTo>
                  <a:lnTo>
                    <a:pt x="1274553" y="850037"/>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5" name="Google Shape;1235;p46"/>
            <p:cNvSpPr/>
            <p:nvPr/>
          </p:nvSpPr>
          <p:spPr>
            <a:xfrm>
              <a:off x="3998997" y="4392268"/>
              <a:ext cx="249141" cy="293481"/>
            </a:xfrm>
            <a:custGeom>
              <a:avLst/>
              <a:gdLst/>
              <a:ahLst/>
              <a:cxnLst/>
              <a:rect l="l" t="t" r="r" b="b"/>
              <a:pathLst>
                <a:path w="2491406" h="2934809" extrusionOk="0">
                  <a:moveTo>
                    <a:pt x="2490667" y="1437443"/>
                  </a:moveTo>
                  <a:lnTo>
                    <a:pt x="0" y="0"/>
                  </a:lnTo>
                  <a:lnTo>
                    <a:pt x="740" y="1298360"/>
                  </a:lnTo>
                  <a:lnTo>
                    <a:pt x="2271707" y="2609295"/>
                  </a:lnTo>
                  <a:lnTo>
                    <a:pt x="2491407" y="2934810"/>
                  </a:lnTo>
                  <a:lnTo>
                    <a:pt x="2490667" y="143744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6" name="Google Shape;1236;p46"/>
            <p:cNvSpPr/>
            <p:nvPr/>
          </p:nvSpPr>
          <p:spPr>
            <a:xfrm>
              <a:off x="4196881" y="4537027"/>
              <a:ext cx="28258" cy="42035"/>
            </a:xfrm>
            <a:custGeom>
              <a:avLst/>
              <a:gdLst/>
              <a:ahLst/>
              <a:cxnLst/>
              <a:rect l="l" t="t" r="r" b="b"/>
              <a:pathLst>
                <a:path w="282576" h="420351" extrusionOk="0">
                  <a:moveTo>
                    <a:pt x="0" y="128590"/>
                  </a:moveTo>
                  <a:cubicBezTo>
                    <a:pt x="0" y="235862"/>
                    <a:pt x="63617" y="358670"/>
                    <a:pt x="141288" y="403798"/>
                  </a:cubicBezTo>
                  <a:cubicBezTo>
                    <a:pt x="219700" y="448926"/>
                    <a:pt x="282577" y="398619"/>
                    <a:pt x="282577" y="291348"/>
                  </a:cubicBezTo>
                  <a:cubicBezTo>
                    <a:pt x="282577" y="184076"/>
                    <a:pt x="218960" y="61268"/>
                    <a:pt x="141288" y="16140"/>
                  </a:cubicBezTo>
                  <a:cubicBezTo>
                    <a:pt x="63617" y="-28249"/>
                    <a:pt x="0" y="22058"/>
                    <a:pt x="0" y="1285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46"/>
            <p:cNvSpPr/>
            <p:nvPr/>
          </p:nvSpPr>
          <p:spPr>
            <a:xfrm>
              <a:off x="4129027" y="4498872"/>
              <a:ext cx="54592" cy="42909"/>
            </a:xfrm>
            <a:custGeom>
              <a:avLst/>
              <a:gdLst/>
              <a:ahLst/>
              <a:cxnLst/>
              <a:rect l="l" t="t" r="r" b="b"/>
              <a:pathLst>
                <a:path w="545919" h="429087" extrusionOk="0">
                  <a:moveTo>
                    <a:pt x="545920" y="315157"/>
                  </a:moveTo>
                  <a:lnTo>
                    <a:pt x="0" y="0"/>
                  </a:lnTo>
                  <a:lnTo>
                    <a:pt x="0" y="113930"/>
                  </a:lnTo>
                  <a:lnTo>
                    <a:pt x="545920" y="429087"/>
                  </a:lnTo>
                  <a:lnTo>
                    <a:pt x="545920" y="31515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8" name="Google Shape;1238;p46"/>
            <p:cNvSpPr/>
            <p:nvPr/>
          </p:nvSpPr>
          <p:spPr>
            <a:xfrm>
              <a:off x="4020976" y="4459181"/>
              <a:ext cx="163036" cy="105496"/>
            </a:xfrm>
            <a:custGeom>
              <a:avLst/>
              <a:gdLst/>
              <a:ahLst/>
              <a:cxnLst/>
              <a:rect l="l" t="t" r="r" b="b"/>
              <a:pathLst>
                <a:path w="1630362" h="1054963" extrusionOk="0">
                  <a:moveTo>
                    <a:pt x="1630362" y="941033"/>
                  </a:moveTo>
                  <a:lnTo>
                    <a:pt x="0" y="0"/>
                  </a:lnTo>
                  <a:lnTo>
                    <a:pt x="0" y="113930"/>
                  </a:lnTo>
                  <a:lnTo>
                    <a:pt x="1629623" y="1054963"/>
                  </a:lnTo>
                  <a:lnTo>
                    <a:pt x="1630362" y="94103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9" name="Google Shape;1239;p46"/>
            <p:cNvSpPr/>
            <p:nvPr/>
          </p:nvSpPr>
          <p:spPr>
            <a:xfrm>
              <a:off x="4056452" y="4502413"/>
              <a:ext cx="127455" cy="85004"/>
            </a:xfrm>
            <a:custGeom>
              <a:avLst/>
              <a:gdLst/>
              <a:ahLst/>
              <a:cxnLst/>
              <a:rect l="l" t="t" r="r" b="b"/>
              <a:pathLst>
                <a:path w="1274552" h="850036" extrusionOk="0">
                  <a:moveTo>
                    <a:pt x="1274553" y="736107"/>
                  </a:moveTo>
                  <a:lnTo>
                    <a:pt x="0" y="0"/>
                  </a:lnTo>
                  <a:lnTo>
                    <a:pt x="0" y="113930"/>
                  </a:lnTo>
                  <a:lnTo>
                    <a:pt x="1274553" y="850037"/>
                  </a:lnTo>
                  <a:lnTo>
                    <a:pt x="1274553" y="7361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46"/>
            <p:cNvSpPr/>
            <p:nvPr/>
          </p:nvSpPr>
          <p:spPr>
            <a:xfrm>
              <a:off x="4071572" y="4615136"/>
              <a:ext cx="61841" cy="84302"/>
            </a:xfrm>
            <a:custGeom>
              <a:avLst/>
              <a:gdLst/>
              <a:ahLst/>
              <a:cxnLst/>
              <a:rect l="l" t="t" r="r" b="b"/>
              <a:pathLst>
                <a:path w="618413" h="843022" extrusionOk="0">
                  <a:moveTo>
                    <a:pt x="309207" y="11147"/>
                  </a:moveTo>
                  <a:cubicBezTo>
                    <a:pt x="353590" y="36301"/>
                    <a:pt x="389097" y="98444"/>
                    <a:pt x="389097" y="150231"/>
                  </a:cubicBezTo>
                  <a:lnTo>
                    <a:pt x="389097" y="375872"/>
                  </a:lnTo>
                  <a:lnTo>
                    <a:pt x="538523" y="461689"/>
                  </a:lnTo>
                  <a:cubicBezTo>
                    <a:pt x="582906" y="486842"/>
                    <a:pt x="618413" y="548986"/>
                    <a:pt x="618413" y="600033"/>
                  </a:cubicBezTo>
                  <a:cubicBezTo>
                    <a:pt x="618413" y="651079"/>
                    <a:pt x="582906" y="671794"/>
                    <a:pt x="538523" y="646641"/>
                  </a:cubicBezTo>
                  <a:lnTo>
                    <a:pt x="389097" y="560083"/>
                  </a:lnTo>
                  <a:lnTo>
                    <a:pt x="389097" y="785724"/>
                  </a:lnTo>
                  <a:cubicBezTo>
                    <a:pt x="389097" y="836771"/>
                    <a:pt x="353590" y="857485"/>
                    <a:pt x="309207" y="832332"/>
                  </a:cubicBezTo>
                  <a:cubicBezTo>
                    <a:pt x="264823" y="807178"/>
                    <a:pt x="229316" y="745035"/>
                    <a:pt x="229316" y="693988"/>
                  </a:cubicBezTo>
                  <a:lnTo>
                    <a:pt x="229316" y="468347"/>
                  </a:lnTo>
                  <a:lnTo>
                    <a:pt x="79891" y="382530"/>
                  </a:lnTo>
                  <a:cubicBezTo>
                    <a:pt x="35507" y="357376"/>
                    <a:pt x="0" y="295233"/>
                    <a:pt x="0" y="244186"/>
                  </a:cubicBezTo>
                  <a:cubicBezTo>
                    <a:pt x="0" y="193139"/>
                    <a:pt x="35507" y="172425"/>
                    <a:pt x="79891" y="197579"/>
                  </a:cubicBezTo>
                  <a:lnTo>
                    <a:pt x="229316" y="283396"/>
                  </a:lnTo>
                  <a:lnTo>
                    <a:pt x="229316" y="57755"/>
                  </a:lnTo>
                  <a:cubicBezTo>
                    <a:pt x="228576" y="5969"/>
                    <a:pt x="264823" y="-14746"/>
                    <a:pt x="309207" y="11147"/>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endParaRPr>
                <a:solidFill>
                  <a:schemeClr val="dk1"/>
                </a:solidFill>
                <a:latin typeface="Calibri"/>
                <a:cs typeface="Calibri"/>
                <a:sym typeface="Calibri"/>
              </a:endParaRPr>
            </a:p>
          </p:txBody>
        </p:sp>
        <p:sp>
          <p:nvSpPr>
            <p:cNvPr id="1241" name="Google Shape;1241;p46"/>
            <p:cNvSpPr/>
            <p:nvPr/>
          </p:nvSpPr>
          <p:spPr>
            <a:xfrm>
              <a:off x="4400670" y="4328010"/>
              <a:ext cx="44671" cy="95172"/>
            </a:xfrm>
            <a:custGeom>
              <a:avLst/>
              <a:gdLst/>
              <a:ahLst/>
              <a:cxnLst/>
              <a:rect l="l" t="t" r="r" b="b"/>
              <a:pathLst>
                <a:path w="446715" h="951723" extrusionOk="0">
                  <a:moveTo>
                    <a:pt x="222618" y="0"/>
                  </a:moveTo>
                  <a:lnTo>
                    <a:pt x="428263" y="403934"/>
                  </a:lnTo>
                  <a:cubicBezTo>
                    <a:pt x="456372" y="459419"/>
                    <a:pt x="451934" y="514905"/>
                    <a:pt x="417906" y="528222"/>
                  </a:cubicBezTo>
                  <a:cubicBezTo>
                    <a:pt x="383879" y="541538"/>
                    <a:pt x="333578" y="506767"/>
                    <a:pt x="305468" y="451282"/>
                  </a:cubicBezTo>
                  <a:lnTo>
                    <a:pt x="303248" y="446103"/>
                  </a:lnTo>
                  <a:lnTo>
                    <a:pt x="303248" y="894425"/>
                  </a:lnTo>
                  <a:cubicBezTo>
                    <a:pt x="303248" y="945472"/>
                    <a:pt x="267742" y="966186"/>
                    <a:pt x="223358" y="941033"/>
                  </a:cubicBezTo>
                  <a:cubicBezTo>
                    <a:pt x="178974" y="915140"/>
                    <a:pt x="143467" y="853736"/>
                    <a:pt x="143467" y="802689"/>
                  </a:cubicBezTo>
                  <a:lnTo>
                    <a:pt x="143467" y="354367"/>
                  </a:lnTo>
                  <a:lnTo>
                    <a:pt x="141248" y="356587"/>
                  </a:lnTo>
                  <a:cubicBezTo>
                    <a:pt x="113138" y="379521"/>
                    <a:pt x="62097" y="355847"/>
                    <a:pt x="28809" y="303320"/>
                  </a:cubicBezTo>
                  <a:cubicBezTo>
                    <a:pt x="-5218" y="250794"/>
                    <a:pt x="-9657" y="190130"/>
                    <a:pt x="18453" y="167196"/>
                  </a:cubicBezTo>
                  <a:lnTo>
                    <a:pt x="222618"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46"/>
            <p:cNvSpPr/>
            <p:nvPr/>
          </p:nvSpPr>
          <p:spPr>
            <a:xfrm>
              <a:off x="4215763" y="4371168"/>
              <a:ext cx="58364" cy="99356"/>
            </a:xfrm>
            <a:custGeom>
              <a:avLst/>
              <a:gdLst/>
              <a:ahLst/>
              <a:cxnLst/>
              <a:rect l="l" t="t" r="r" b="b"/>
              <a:pathLst>
                <a:path w="583645" h="993559" extrusionOk="0">
                  <a:moveTo>
                    <a:pt x="316604" y="289264"/>
                  </a:moveTo>
                  <a:lnTo>
                    <a:pt x="0" y="106532"/>
                  </a:lnTo>
                  <a:lnTo>
                    <a:pt x="0" y="0"/>
                  </a:lnTo>
                  <a:lnTo>
                    <a:pt x="316604" y="182732"/>
                  </a:lnTo>
                  <a:cubicBezTo>
                    <a:pt x="342495" y="197528"/>
                    <a:pt x="380221" y="227860"/>
                    <a:pt x="412029" y="274468"/>
                  </a:cubicBezTo>
                  <a:cubicBezTo>
                    <a:pt x="446796" y="324035"/>
                    <a:pt x="471207" y="386919"/>
                    <a:pt x="471207" y="454981"/>
                  </a:cubicBezTo>
                  <a:cubicBezTo>
                    <a:pt x="471207" y="530441"/>
                    <a:pt x="451974" y="573350"/>
                    <a:pt x="415728" y="585186"/>
                  </a:cubicBezTo>
                  <a:cubicBezTo>
                    <a:pt x="381700" y="596284"/>
                    <a:pt x="341015" y="577049"/>
                    <a:pt x="316604" y="562992"/>
                  </a:cubicBezTo>
                  <a:lnTo>
                    <a:pt x="186412" y="487532"/>
                  </a:lnTo>
                  <a:lnTo>
                    <a:pt x="185672" y="486792"/>
                  </a:lnTo>
                  <a:cubicBezTo>
                    <a:pt x="174576" y="480134"/>
                    <a:pt x="156823" y="473476"/>
                    <a:pt x="142768" y="477915"/>
                  </a:cubicBezTo>
                  <a:cubicBezTo>
                    <a:pt x="130932" y="481614"/>
                    <a:pt x="118357" y="492711"/>
                    <a:pt x="118357" y="534880"/>
                  </a:cubicBezTo>
                  <a:cubicBezTo>
                    <a:pt x="118357" y="577049"/>
                    <a:pt x="131672" y="602202"/>
                    <a:pt x="142028" y="617738"/>
                  </a:cubicBezTo>
                  <a:cubicBezTo>
                    <a:pt x="155343" y="636973"/>
                    <a:pt x="173096" y="650290"/>
                    <a:pt x="184192" y="656208"/>
                  </a:cubicBezTo>
                  <a:lnTo>
                    <a:pt x="185672" y="656948"/>
                  </a:lnTo>
                  <a:lnTo>
                    <a:pt x="583646" y="887027"/>
                  </a:lnTo>
                  <a:lnTo>
                    <a:pt x="583646" y="993559"/>
                  </a:lnTo>
                  <a:lnTo>
                    <a:pt x="187891" y="764959"/>
                  </a:lnTo>
                  <a:cubicBezTo>
                    <a:pt x="160521" y="750903"/>
                    <a:pt x="121315" y="720571"/>
                    <a:pt x="87288" y="673223"/>
                  </a:cubicBezTo>
                  <a:cubicBezTo>
                    <a:pt x="50302" y="620697"/>
                    <a:pt x="25151" y="554854"/>
                    <a:pt x="25151" y="481614"/>
                  </a:cubicBezTo>
                  <a:cubicBezTo>
                    <a:pt x="25151" y="408373"/>
                    <a:pt x="50302" y="371383"/>
                    <a:pt x="86548" y="361025"/>
                  </a:cubicBezTo>
                  <a:cubicBezTo>
                    <a:pt x="120576" y="351408"/>
                    <a:pt x="159781" y="365464"/>
                    <a:pt x="187152" y="381740"/>
                  </a:cubicBezTo>
                  <a:lnTo>
                    <a:pt x="315864" y="456460"/>
                  </a:lnTo>
                  <a:cubicBezTo>
                    <a:pt x="334358" y="467557"/>
                    <a:pt x="348412" y="471996"/>
                    <a:pt x="358029" y="469037"/>
                  </a:cubicBezTo>
                  <a:cubicBezTo>
                    <a:pt x="365426" y="466818"/>
                    <a:pt x="378741" y="456460"/>
                    <a:pt x="378741" y="402455"/>
                  </a:cubicBezTo>
                  <a:cubicBezTo>
                    <a:pt x="378741" y="366944"/>
                    <a:pt x="367645" y="344010"/>
                    <a:pt x="356549" y="329214"/>
                  </a:cubicBezTo>
                  <a:cubicBezTo>
                    <a:pt x="343974" y="309239"/>
                    <a:pt x="327700" y="295183"/>
                    <a:pt x="316604" y="2892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6"/>
            <p:cNvSpPr/>
            <p:nvPr/>
          </p:nvSpPr>
          <p:spPr>
            <a:xfrm>
              <a:off x="4196660" y="4353602"/>
              <a:ext cx="25003" cy="37523"/>
            </a:xfrm>
            <a:custGeom>
              <a:avLst/>
              <a:gdLst/>
              <a:ahLst/>
              <a:cxnLst/>
              <a:rect l="l" t="t" r="r" b="b"/>
              <a:pathLst>
                <a:path w="250028" h="375233" extrusionOk="0">
                  <a:moveTo>
                    <a:pt x="250028" y="259748"/>
                  </a:moveTo>
                  <a:cubicBezTo>
                    <a:pt x="250028" y="355183"/>
                    <a:pt x="193809" y="400311"/>
                    <a:pt x="125014" y="361101"/>
                  </a:cubicBezTo>
                  <a:cubicBezTo>
                    <a:pt x="56219" y="321152"/>
                    <a:pt x="0" y="211661"/>
                    <a:pt x="0" y="115486"/>
                  </a:cubicBezTo>
                  <a:cubicBezTo>
                    <a:pt x="0" y="20051"/>
                    <a:pt x="56219" y="-25077"/>
                    <a:pt x="125014" y="14132"/>
                  </a:cubicBezTo>
                  <a:cubicBezTo>
                    <a:pt x="193809" y="54082"/>
                    <a:pt x="250028" y="164313"/>
                    <a:pt x="250028" y="25974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6"/>
            <p:cNvSpPr/>
            <p:nvPr/>
          </p:nvSpPr>
          <p:spPr>
            <a:xfrm>
              <a:off x="4265252" y="4448034"/>
              <a:ext cx="25003" cy="37523"/>
            </a:xfrm>
            <a:custGeom>
              <a:avLst/>
              <a:gdLst/>
              <a:ahLst/>
              <a:cxnLst/>
              <a:rect l="l" t="t" r="r" b="b"/>
              <a:pathLst>
                <a:path w="250028" h="375233" extrusionOk="0">
                  <a:moveTo>
                    <a:pt x="250028" y="259748"/>
                  </a:moveTo>
                  <a:cubicBezTo>
                    <a:pt x="250028" y="355183"/>
                    <a:pt x="193809" y="400311"/>
                    <a:pt x="125014" y="361101"/>
                  </a:cubicBezTo>
                  <a:cubicBezTo>
                    <a:pt x="56219" y="321152"/>
                    <a:pt x="0" y="211660"/>
                    <a:pt x="0" y="115486"/>
                  </a:cubicBezTo>
                  <a:cubicBezTo>
                    <a:pt x="0" y="20051"/>
                    <a:pt x="56219" y="-25077"/>
                    <a:pt x="125014" y="14132"/>
                  </a:cubicBezTo>
                  <a:cubicBezTo>
                    <a:pt x="193809" y="54082"/>
                    <a:pt x="250028" y="164313"/>
                    <a:pt x="250028" y="25974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upo 19">
            <a:extLst>
              <a:ext uri="{FF2B5EF4-FFF2-40B4-BE49-F238E27FC236}">
                <a16:creationId xmlns:a16="http://schemas.microsoft.com/office/drawing/2014/main" id="{55FA3AC9-B13C-3E4B-B422-F726103BE659}"/>
              </a:ext>
            </a:extLst>
          </p:cNvPr>
          <p:cNvGrpSpPr/>
          <p:nvPr/>
        </p:nvGrpSpPr>
        <p:grpSpPr>
          <a:xfrm>
            <a:off x="2444640" y="4131437"/>
            <a:ext cx="710356" cy="684016"/>
            <a:chOff x="2444640" y="4131437"/>
            <a:chExt cx="710356" cy="684016"/>
          </a:xfrm>
        </p:grpSpPr>
        <p:sp>
          <p:nvSpPr>
            <p:cNvPr id="1246" name="Google Shape;1246;p46"/>
            <p:cNvSpPr/>
            <p:nvPr/>
          </p:nvSpPr>
          <p:spPr>
            <a:xfrm>
              <a:off x="2739069" y="4133604"/>
              <a:ext cx="330621" cy="496759"/>
            </a:xfrm>
            <a:custGeom>
              <a:avLst/>
              <a:gdLst/>
              <a:ahLst/>
              <a:cxnLst/>
              <a:rect l="l" t="t" r="r" b="b"/>
              <a:pathLst>
                <a:path w="3306210" h="4967593" extrusionOk="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7" name="Google Shape;1247;p46"/>
            <p:cNvSpPr/>
            <p:nvPr/>
          </p:nvSpPr>
          <p:spPr>
            <a:xfrm>
              <a:off x="2664128" y="4191909"/>
              <a:ext cx="165449" cy="248292"/>
            </a:xfrm>
            <a:custGeom>
              <a:avLst/>
              <a:gdLst/>
              <a:ahLst/>
              <a:cxnLst/>
              <a:rect l="l" t="t" r="r" b="b"/>
              <a:pathLst>
                <a:path w="1654488" h="2482919" extrusionOk="0">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8" name="Google Shape;1248;p46"/>
            <p:cNvSpPr/>
            <p:nvPr/>
          </p:nvSpPr>
          <p:spPr>
            <a:xfrm>
              <a:off x="2700909" y="4179300"/>
              <a:ext cx="330662" cy="477558"/>
            </a:xfrm>
            <a:custGeom>
              <a:avLst/>
              <a:gdLst/>
              <a:ahLst/>
              <a:cxnLst/>
              <a:rect l="l" t="t" r="r" b="b"/>
              <a:pathLst>
                <a:path w="3306620" h="4775580" extrusionOk="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9" name="Google Shape;1249;p46"/>
            <p:cNvSpPr/>
            <p:nvPr/>
          </p:nvSpPr>
          <p:spPr>
            <a:xfrm>
              <a:off x="2473788" y="4131437"/>
              <a:ext cx="274549" cy="323609"/>
            </a:xfrm>
            <a:custGeom>
              <a:avLst/>
              <a:gdLst/>
              <a:ahLst/>
              <a:cxnLst/>
              <a:rect l="l" t="t" r="r" b="b"/>
              <a:pathLst>
                <a:path w="2745492" h="3236089" extrusionOk="0">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0" name="Google Shape;1250;p46"/>
            <p:cNvSpPr/>
            <p:nvPr/>
          </p:nvSpPr>
          <p:spPr>
            <a:xfrm>
              <a:off x="2444640" y="414828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1" name="Google Shape;1251;p46"/>
            <p:cNvSpPr/>
            <p:nvPr/>
          </p:nvSpPr>
          <p:spPr>
            <a:xfrm>
              <a:off x="2617049" y="4248978"/>
              <a:ext cx="60130" cy="47258"/>
            </a:xfrm>
            <a:custGeom>
              <a:avLst/>
              <a:gdLst/>
              <a:ahLst/>
              <a:cxnLst/>
              <a:rect l="l" t="t" r="r" b="b"/>
              <a:pathLst>
                <a:path w="601296" h="472583" extrusionOk="0">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2" name="Google Shape;1252;p46"/>
            <p:cNvSpPr/>
            <p:nvPr/>
          </p:nvSpPr>
          <p:spPr>
            <a:xfrm>
              <a:off x="2561510" y="4241982"/>
              <a:ext cx="115925" cy="79471"/>
            </a:xfrm>
            <a:custGeom>
              <a:avLst/>
              <a:gdLst/>
              <a:ahLst/>
              <a:cxnLst/>
              <a:rect l="l" t="t" r="r" b="b"/>
              <a:pathLst>
                <a:path w="1159248" h="794715" extrusionOk="0">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3" name="Google Shape;1253;p46"/>
            <p:cNvSpPr/>
            <p:nvPr/>
          </p:nvSpPr>
          <p:spPr>
            <a:xfrm>
              <a:off x="2537051" y="4252936"/>
              <a:ext cx="140456" cy="93686"/>
            </a:xfrm>
            <a:custGeom>
              <a:avLst/>
              <a:gdLst/>
              <a:ahLst/>
              <a:cxnLst/>
              <a:rect l="l" t="t" r="r" b="b"/>
              <a:pathLst>
                <a:path w="1404563" h="936860" extrusionOk="0">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4" name="Google Shape;1254;p46"/>
            <p:cNvSpPr/>
            <p:nvPr/>
          </p:nvSpPr>
          <p:spPr>
            <a:xfrm>
              <a:off x="2691806" y="4291056"/>
              <a:ext cx="31172" cy="46399"/>
            </a:xfrm>
            <a:custGeom>
              <a:avLst/>
              <a:gdLst/>
              <a:ahLst/>
              <a:cxnLst/>
              <a:rect l="l" t="t" r="r" b="b"/>
              <a:pathLst>
                <a:path w="311715" h="463988" extrusionOk="0">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46"/>
            <p:cNvSpPr/>
            <p:nvPr/>
          </p:nvSpPr>
          <p:spPr>
            <a:xfrm>
              <a:off x="2857411" y="4510291"/>
              <a:ext cx="274549" cy="301733"/>
            </a:xfrm>
            <a:custGeom>
              <a:avLst/>
              <a:gdLst/>
              <a:ahLst/>
              <a:cxnLst/>
              <a:rect l="l" t="t" r="r" b="b"/>
              <a:pathLst>
                <a:path w="2745492" h="3017335" extrusionOk="0">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46"/>
            <p:cNvSpPr/>
            <p:nvPr/>
          </p:nvSpPr>
          <p:spPr>
            <a:xfrm>
              <a:off x="3051429" y="465480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46"/>
            <p:cNvSpPr/>
            <p:nvPr/>
          </p:nvSpPr>
          <p:spPr>
            <a:xfrm>
              <a:off x="2927846" y="4585768"/>
              <a:ext cx="60130" cy="47258"/>
            </a:xfrm>
            <a:custGeom>
              <a:avLst/>
              <a:gdLst/>
              <a:ahLst/>
              <a:cxnLst/>
              <a:rect l="l" t="t" r="r" b="b"/>
              <a:pathLst>
                <a:path w="601297" h="472583" extrusionOk="0">
                  <a:moveTo>
                    <a:pt x="0" y="0"/>
                  </a:moveTo>
                  <a:lnTo>
                    <a:pt x="601297" y="347054"/>
                  </a:lnTo>
                  <a:lnTo>
                    <a:pt x="601297" y="472583"/>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8" name="Google Shape;1258;p46"/>
            <p:cNvSpPr/>
            <p:nvPr/>
          </p:nvSpPr>
          <p:spPr>
            <a:xfrm>
              <a:off x="2927846" y="4610804"/>
              <a:ext cx="108547" cy="75226"/>
            </a:xfrm>
            <a:custGeom>
              <a:avLst/>
              <a:gdLst/>
              <a:ahLst/>
              <a:cxnLst/>
              <a:rect l="l" t="t" r="r" b="b"/>
              <a:pathLst>
                <a:path w="1085470" h="752257" extrusionOk="0">
                  <a:moveTo>
                    <a:pt x="0" y="0"/>
                  </a:moveTo>
                  <a:lnTo>
                    <a:pt x="1085470" y="626727"/>
                  </a:lnTo>
                  <a:lnTo>
                    <a:pt x="1085470" y="752257"/>
                  </a:lnTo>
                  <a:lnTo>
                    <a:pt x="0" y="12645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46"/>
            <p:cNvSpPr/>
            <p:nvPr/>
          </p:nvSpPr>
          <p:spPr>
            <a:xfrm>
              <a:off x="2927846" y="4635932"/>
              <a:ext cx="140456" cy="93686"/>
            </a:xfrm>
            <a:custGeom>
              <a:avLst/>
              <a:gdLst/>
              <a:ahLst/>
              <a:cxnLst/>
              <a:rect l="l" t="t" r="r" b="b"/>
              <a:pathLst>
                <a:path w="1404563" h="936860" extrusionOk="0">
                  <a:moveTo>
                    <a:pt x="0" y="0"/>
                  </a:moveTo>
                  <a:lnTo>
                    <a:pt x="1404563" y="811330"/>
                  </a:lnTo>
                  <a:lnTo>
                    <a:pt x="1404563" y="936860"/>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46"/>
            <p:cNvSpPr/>
            <p:nvPr/>
          </p:nvSpPr>
          <p:spPr>
            <a:xfrm>
              <a:off x="2881962" y="4558169"/>
              <a:ext cx="31172" cy="46399"/>
            </a:xfrm>
            <a:custGeom>
              <a:avLst/>
              <a:gdLst/>
              <a:ahLst/>
              <a:cxnLst/>
              <a:rect l="l" t="t" r="r" b="b"/>
              <a:pathLst>
                <a:path w="311715" h="463988" extrusionOk="0">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1" name="Google Shape;1261;p46"/>
            <p:cNvSpPr/>
            <p:nvPr/>
          </p:nvSpPr>
          <p:spPr>
            <a:xfrm>
              <a:off x="2664956" y="4439601"/>
              <a:ext cx="154567" cy="375852"/>
            </a:xfrm>
            <a:custGeom>
              <a:avLst/>
              <a:gdLst/>
              <a:ahLst/>
              <a:cxnLst/>
              <a:rect l="l" t="t" r="r" b="b"/>
              <a:pathLst>
                <a:path w="1545665" h="3758516" extrusionOk="0">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2" name="Google Shape;1262;p46"/>
            <p:cNvSpPr/>
            <p:nvPr/>
          </p:nvSpPr>
          <p:spPr>
            <a:xfrm>
              <a:off x="2680128" y="4609239"/>
              <a:ext cx="124133" cy="84271"/>
            </a:xfrm>
            <a:custGeom>
              <a:avLst/>
              <a:gdLst/>
              <a:ahLst/>
              <a:cxnLst/>
              <a:rect l="l" t="t" r="r" b="b"/>
              <a:pathLst>
                <a:path w="1241327" h="842712" extrusionOk="0">
                  <a:moveTo>
                    <a:pt x="0" y="0"/>
                  </a:moveTo>
                  <a:lnTo>
                    <a:pt x="1241328" y="717182"/>
                  </a:lnTo>
                  <a:lnTo>
                    <a:pt x="1241328" y="842712"/>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3" name="Google Shape;1263;p46"/>
            <p:cNvSpPr/>
            <p:nvPr/>
          </p:nvSpPr>
          <p:spPr>
            <a:xfrm>
              <a:off x="2688771" y="4638693"/>
              <a:ext cx="106703" cy="74210"/>
            </a:xfrm>
            <a:custGeom>
              <a:avLst/>
              <a:gdLst/>
              <a:ahLst/>
              <a:cxnLst/>
              <a:rect l="l" t="t" r="r" b="b"/>
              <a:pathLst>
                <a:path w="1067025" h="742103" extrusionOk="0">
                  <a:moveTo>
                    <a:pt x="0" y="0"/>
                  </a:moveTo>
                  <a:lnTo>
                    <a:pt x="1067026" y="616574"/>
                  </a:lnTo>
                  <a:lnTo>
                    <a:pt x="1067026" y="742104"/>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4" name="Google Shape;1264;p46"/>
            <p:cNvSpPr/>
            <p:nvPr/>
          </p:nvSpPr>
          <p:spPr>
            <a:xfrm>
              <a:off x="2626520" y="4627832"/>
              <a:ext cx="107533" cy="94147"/>
            </a:xfrm>
            <a:custGeom>
              <a:avLst/>
              <a:gdLst/>
              <a:ahLst/>
              <a:cxnLst/>
              <a:rect l="l" t="t" r="r" b="b"/>
              <a:pathLst>
                <a:path w="1075325" h="941475" extrusionOk="0">
                  <a:moveTo>
                    <a:pt x="1075325" y="621189"/>
                  </a:moveTo>
                  <a:lnTo>
                    <a:pt x="0" y="0"/>
                  </a:lnTo>
                  <a:lnTo>
                    <a:pt x="0" y="320286"/>
                  </a:lnTo>
                  <a:lnTo>
                    <a:pt x="1075325" y="941475"/>
                  </a:lnTo>
                  <a:lnTo>
                    <a:pt x="1075325" y="62118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5" name="Google Shape;1265;p46"/>
            <p:cNvSpPr/>
            <p:nvPr/>
          </p:nvSpPr>
          <p:spPr>
            <a:xfrm>
              <a:off x="2723897" y="4514395"/>
              <a:ext cx="35783" cy="54442"/>
            </a:xfrm>
            <a:custGeom>
              <a:avLst/>
              <a:gdLst/>
              <a:ahLst/>
              <a:cxnLst/>
              <a:rect l="l" t="t" r="r" b="b"/>
              <a:pathLst>
                <a:path w="357826" h="544420" extrusionOk="0">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6" name="Google Shape;1266;p46"/>
            <p:cNvSpPr/>
            <p:nvPr/>
          </p:nvSpPr>
          <p:spPr>
            <a:xfrm>
              <a:off x="2710345" y="4574041"/>
              <a:ext cx="62967" cy="64421"/>
            </a:xfrm>
            <a:custGeom>
              <a:avLst/>
              <a:gdLst/>
              <a:ahLst/>
              <a:cxnLst/>
              <a:rect l="l" t="t" r="r" b="b"/>
              <a:pathLst>
                <a:path w="629667" h="644208" extrusionOk="0">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7" name="Google Shape;1267;p46"/>
            <p:cNvSpPr/>
            <p:nvPr/>
          </p:nvSpPr>
          <p:spPr>
            <a:xfrm>
              <a:off x="2539810" y="4380233"/>
              <a:ext cx="72764" cy="123961"/>
            </a:xfrm>
            <a:custGeom>
              <a:avLst/>
              <a:gdLst/>
              <a:ahLst/>
              <a:cxnLst/>
              <a:rect l="l" t="t" r="r" b="b"/>
              <a:pathLst>
                <a:path w="727642" h="1239608" extrusionOk="0">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8" name="Google Shape;1268;p46"/>
            <p:cNvSpPr/>
            <p:nvPr/>
          </p:nvSpPr>
          <p:spPr>
            <a:xfrm>
              <a:off x="2515902" y="4358317"/>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9" name="Google Shape;1269;p46"/>
            <p:cNvSpPr/>
            <p:nvPr/>
          </p:nvSpPr>
          <p:spPr>
            <a:xfrm>
              <a:off x="2601417" y="4476134"/>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 name="Grupo 20">
            <a:extLst>
              <a:ext uri="{FF2B5EF4-FFF2-40B4-BE49-F238E27FC236}">
                <a16:creationId xmlns:a16="http://schemas.microsoft.com/office/drawing/2014/main" id="{3D0D95E2-0AEC-834C-9380-53AEA2B4D9F2}"/>
              </a:ext>
            </a:extLst>
          </p:cNvPr>
          <p:cNvGrpSpPr/>
          <p:nvPr/>
        </p:nvGrpSpPr>
        <p:grpSpPr>
          <a:xfrm>
            <a:off x="1019213" y="3964719"/>
            <a:ext cx="438896" cy="683556"/>
            <a:chOff x="1019213" y="3964719"/>
            <a:chExt cx="438896" cy="683556"/>
          </a:xfrm>
        </p:grpSpPr>
        <p:sp>
          <p:nvSpPr>
            <p:cNvPr id="1271" name="Google Shape;1271;p46"/>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2" name="Google Shape;1272;p46"/>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3" name="Google Shape;1273;p46"/>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46"/>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46"/>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46"/>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7" name="Google Shape;1277;p46"/>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8" name="Google Shape;1278;p46"/>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46"/>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46"/>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46"/>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46"/>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3" name="Google Shape;1283;p46"/>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4" name="Google Shape;1284;p46"/>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5" name="Google Shape;1285;p46"/>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6" name="Google Shape;1286;p46"/>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7" name="Google Shape;1287;p46"/>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8" name="Google Shape;1288;p46"/>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9" name="Google Shape;1289;p46"/>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0" name="Google Shape;1290;p46"/>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1" name="Google Shape;1291;p46"/>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2" name="Google Shape;1292;p46"/>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46"/>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46"/>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5" name="Google Shape;1295;p46"/>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46"/>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46"/>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8" name="Google Shape;1298;p46"/>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99" name="Google Shape;1299;p4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300" name="Google Shape;1300;p4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ILLUSTRATIONS</a:t>
            </a:r>
            <a:endParaRPr/>
          </a:p>
        </p:txBody>
      </p:sp>
      <p:grpSp>
        <p:nvGrpSpPr>
          <p:cNvPr id="8" name="Grupo 7">
            <a:extLst>
              <a:ext uri="{FF2B5EF4-FFF2-40B4-BE49-F238E27FC236}">
                <a16:creationId xmlns:a16="http://schemas.microsoft.com/office/drawing/2014/main" id="{AE0145CE-E2DF-4E4D-9D00-C685DF2BA777}"/>
              </a:ext>
            </a:extLst>
          </p:cNvPr>
          <p:cNvGrpSpPr/>
          <p:nvPr/>
        </p:nvGrpSpPr>
        <p:grpSpPr>
          <a:xfrm>
            <a:off x="5449890" y="2388596"/>
            <a:ext cx="677099" cy="759637"/>
            <a:chOff x="5449890" y="2388596"/>
            <a:chExt cx="677099" cy="759637"/>
          </a:xfrm>
        </p:grpSpPr>
        <p:sp>
          <p:nvSpPr>
            <p:cNvPr id="1302" name="Google Shape;1302;p46"/>
            <p:cNvSpPr/>
            <p:nvPr/>
          </p:nvSpPr>
          <p:spPr>
            <a:xfrm>
              <a:off x="5585132" y="2388596"/>
              <a:ext cx="505459" cy="685066"/>
            </a:xfrm>
            <a:custGeom>
              <a:avLst/>
              <a:gdLst/>
              <a:ahLst/>
              <a:cxnLst/>
              <a:rect l="l" t="t" r="r" b="b"/>
              <a:pathLst>
                <a:path w="5054590" h="6850657" extrusionOk="0">
                  <a:moveTo>
                    <a:pt x="735" y="0"/>
                  </a:moveTo>
                  <a:lnTo>
                    <a:pt x="5054591" y="2915017"/>
                  </a:lnTo>
                  <a:lnTo>
                    <a:pt x="5053856" y="6850657"/>
                  </a:lnTo>
                  <a:lnTo>
                    <a:pt x="0" y="3935640"/>
                  </a:lnTo>
                  <a:lnTo>
                    <a:pt x="735"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3" name="Google Shape;1303;p46"/>
            <p:cNvSpPr/>
            <p:nvPr/>
          </p:nvSpPr>
          <p:spPr>
            <a:xfrm>
              <a:off x="5561622" y="2401314"/>
              <a:ext cx="505459" cy="685066"/>
            </a:xfrm>
            <a:custGeom>
              <a:avLst/>
              <a:gdLst/>
              <a:ahLst/>
              <a:cxnLst/>
              <a:rect l="l" t="t" r="r" b="b"/>
              <a:pathLst>
                <a:path w="5054590" h="6850657" extrusionOk="0">
                  <a:moveTo>
                    <a:pt x="735" y="0"/>
                  </a:moveTo>
                  <a:lnTo>
                    <a:pt x="5054591" y="2915017"/>
                  </a:lnTo>
                  <a:lnTo>
                    <a:pt x="5053856" y="6850657"/>
                  </a:lnTo>
                  <a:lnTo>
                    <a:pt x="0" y="3935640"/>
                  </a:lnTo>
                  <a:lnTo>
                    <a:pt x="735" y="0"/>
                  </a:ln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4" name="Google Shape;1304;p46"/>
            <p:cNvSpPr/>
            <p:nvPr/>
          </p:nvSpPr>
          <p:spPr>
            <a:xfrm>
              <a:off x="5561695" y="2401314"/>
              <a:ext cx="504724" cy="344515"/>
            </a:xfrm>
            <a:custGeom>
              <a:avLst/>
              <a:gdLst/>
              <a:ahLst/>
              <a:cxnLst/>
              <a:rect l="l" t="t" r="r" b="b"/>
              <a:pathLst>
                <a:path w="5047243" h="3445153" extrusionOk="0">
                  <a:moveTo>
                    <a:pt x="0" y="0"/>
                  </a:moveTo>
                  <a:lnTo>
                    <a:pt x="5047243" y="2911346"/>
                  </a:lnTo>
                  <a:lnTo>
                    <a:pt x="5047243" y="3445154"/>
                  </a:lnTo>
                  <a:lnTo>
                    <a:pt x="0" y="53380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5" name="Google Shape;1305;p46"/>
            <p:cNvSpPr/>
            <p:nvPr/>
          </p:nvSpPr>
          <p:spPr>
            <a:xfrm>
              <a:off x="5514148" y="2579096"/>
              <a:ext cx="130645" cy="111534"/>
            </a:xfrm>
            <a:custGeom>
              <a:avLst/>
              <a:gdLst/>
              <a:ahLst/>
              <a:cxnLst/>
              <a:rect l="l" t="t" r="r" b="b"/>
              <a:pathLst>
                <a:path w="1306448" h="1115342" extrusionOk="0">
                  <a:moveTo>
                    <a:pt x="0" y="0"/>
                  </a:moveTo>
                  <a:lnTo>
                    <a:pt x="1306449" y="753352"/>
                  </a:lnTo>
                  <a:lnTo>
                    <a:pt x="1306449" y="1115343"/>
                  </a:lnTo>
                  <a:lnTo>
                    <a:pt x="0" y="361991"/>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6" name="Google Shape;1306;p46"/>
            <p:cNvSpPr/>
            <p:nvPr/>
          </p:nvSpPr>
          <p:spPr>
            <a:xfrm>
              <a:off x="5873279" y="2780382"/>
              <a:ext cx="130645" cy="111534"/>
            </a:xfrm>
            <a:custGeom>
              <a:avLst/>
              <a:gdLst/>
              <a:ahLst/>
              <a:cxnLst/>
              <a:rect l="l" t="t" r="r" b="b"/>
              <a:pathLst>
                <a:path w="1306449" h="1115343" extrusionOk="0">
                  <a:moveTo>
                    <a:pt x="0" y="0"/>
                  </a:moveTo>
                  <a:lnTo>
                    <a:pt x="1306449" y="753352"/>
                  </a:lnTo>
                  <a:lnTo>
                    <a:pt x="1306449" y="1115343"/>
                  </a:lnTo>
                  <a:lnTo>
                    <a:pt x="0" y="36199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7" name="Google Shape;1307;p46"/>
            <p:cNvSpPr/>
            <p:nvPr/>
          </p:nvSpPr>
          <p:spPr>
            <a:xfrm>
              <a:off x="5595689" y="2548855"/>
              <a:ext cx="289946" cy="179600"/>
            </a:xfrm>
            <a:custGeom>
              <a:avLst/>
              <a:gdLst/>
              <a:ahLst/>
              <a:cxnLst/>
              <a:rect l="l" t="t" r="r" b="b"/>
              <a:pathLst>
                <a:path w="2899464" h="1796003" extrusionOk="0">
                  <a:moveTo>
                    <a:pt x="0" y="0"/>
                  </a:moveTo>
                  <a:lnTo>
                    <a:pt x="2899464" y="1672647"/>
                  </a:lnTo>
                  <a:lnTo>
                    <a:pt x="2899464" y="1796003"/>
                  </a:lnTo>
                  <a:lnTo>
                    <a:pt x="0" y="1240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8" name="Google Shape;1308;p46"/>
            <p:cNvSpPr/>
            <p:nvPr/>
          </p:nvSpPr>
          <p:spPr>
            <a:xfrm>
              <a:off x="5595689" y="2573678"/>
              <a:ext cx="250194" cy="156618"/>
            </a:xfrm>
            <a:custGeom>
              <a:avLst/>
              <a:gdLst/>
              <a:ahLst/>
              <a:cxnLst/>
              <a:rect l="l" t="t" r="r" b="b"/>
              <a:pathLst>
                <a:path w="2501945" h="1566179" extrusionOk="0">
                  <a:moveTo>
                    <a:pt x="0" y="0"/>
                  </a:moveTo>
                  <a:lnTo>
                    <a:pt x="2501946" y="1442823"/>
                  </a:lnTo>
                  <a:lnTo>
                    <a:pt x="2501946" y="1566179"/>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9" name="Google Shape;1309;p46"/>
            <p:cNvSpPr/>
            <p:nvPr/>
          </p:nvSpPr>
          <p:spPr>
            <a:xfrm>
              <a:off x="5595689" y="2598207"/>
              <a:ext cx="212867" cy="135104"/>
            </a:xfrm>
            <a:custGeom>
              <a:avLst/>
              <a:gdLst/>
              <a:ahLst/>
              <a:cxnLst/>
              <a:rect l="l" t="t" r="r" b="b"/>
              <a:pathLst>
                <a:path w="2128674" h="1351040" extrusionOk="0">
                  <a:moveTo>
                    <a:pt x="0" y="0"/>
                  </a:moveTo>
                  <a:lnTo>
                    <a:pt x="2128674" y="1227685"/>
                  </a:lnTo>
                  <a:lnTo>
                    <a:pt x="2128674" y="1351041"/>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46"/>
            <p:cNvSpPr/>
            <p:nvPr/>
          </p:nvSpPr>
          <p:spPr>
            <a:xfrm>
              <a:off x="5474506" y="2661489"/>
              <a:ext cx="212280" cy="231733"/>
            </a:xfrm>
            <a:custGeom>
              <a:avLst/>
              <a:gdLst/>
              <a:ahLst/>
              <a:cxnLst/>
              <a:rect l="l" t="t" r="r" b="b"/>
              <a:pathLst>
                <a:path w="2122796" h="2317328" extrusionOk="0">
                  <a:moveTo>
                    <a:pt x="0" y="0"/>
                  </a:moveTo>
                  <a:lnTo>
                    <a:pt x="2122796" y="1224014"/>
                  </a:lnTo>
                  <a:lnTo>
                    <a:pt x="2122796" y="2317328"/>
                  </a:lnTo>
                  <a:lnTo>
                    <a:pt x="0" y="1093315"/>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46"/>
            <p:cNvSpPr/>
            <p:nvPr/>
          </p:nvSpPr>
          <p:spPr>
            <a:xfrm>
              <a:off x="5595689" y="2437983"/>
              <a:ext cx="20868" cy="31247"/>
            </a:xfrm>
            <a:custGeom>
              <a:avLst/>
              <a:gdLst/>
              <a:ahLst/>
              <a:cxnLst/>
              <a:rect l="l" t="t" r="r" b="b"/>
              <a:pathLst>
                <a:path w="208679" h="312470" extrusionOk="0">
                  <a:moveTo>
                    <a:pt x="208679" y="216028"/>
                  </a:moveTo>
                  <a:cubicBezTo>
                    <a:pt x="208679" y="296062"/>
                    <a:pt x="161653" y="333509"/>
                    <a:pt x="104340" y="300468"/>
                  </a:cubicBezTo>
                  <a:cubicBezTo>
                    <a:pt x="47026" y="267426"/>
                    <a:pt x="0" y="175643"/>
                    <a:pt x="0" y="96343"/>
                  </a:cubicBezTo>
                  <a:cubicBezTo>
                    <a:pt x="0" y="17043"/>
                    <a:pt x="47026" y="-21139"/>
                    <a:pt x="104340" y="11903"/>
                  </a:cubicBezTo>
                  <a:cubicBezTo>
                    <a:pt x="161653" y="44945"/>
                    <a:pt x="208679" y="136727"/>
                    <a:pt x="208679" y="21602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46"/>
            <p:cNvSpPr/>
            <p:nvPr/>
          </p:nvSpPr>
          <p:spPr>
            <a:xfrm>
              <a:off x="5872018" y="2838394"/>
              <a:ext cx="254971" cy="256404"/>
            </a:xfrm>
            <a:custGeom>
              <a:avLst/>
              <a:gdLst/>
              <a:ahLst/>
              <a:cxnLst/>
              <a:rect l="l" t="t" r="r" b="b"/>
              <a:pathLst>
                <a:path w="2549706" h="2564040" extrusionOk="0">
                  <a:moveTo>
                    <a:pt x="0" y="0"/>
                  </a:moveTo>
                  <a:lnTo>
                    <a:pt x="2549707" y="1470725"/>
                  </a:lnTo>
                  <a:lnTo>
                    <a:pt x="2549707" y="2564040"/>
                  </a:lnTo>
                  <a:lnTo>
                    <a:pt x="0" y="109331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46"/>
            <p:cNvSpPr/>
            <p:nvPr/>
          </p:nvSpPr>
          <p:spPr>
            <a:xfrm>
              <a:off x="5890847" y="2871416"/>
              <a:ext cx="38429" cy="58374"/>
            </a:xfrm>
            <a:custGeom>
              <a:avLst/>
              <a:gdLst/>
              <a:ahLst/>
              <a:cxnLst/>
              <a:rect l="l" t="t" r="r" b="b"/>
              <a:pathLst>
                <a:path w="384292"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4" name="Google Shape;1314;p46"/>
            <p:cNvSpPr/>
            <p:nvPr/>
          </p:nvSpPr>
          <p:spPr>
            <a:xfrm>
              <a:off x="5938027" y="2899900"/>
              <a:ext cx="38429" cy="58374"/>
            </a:xfrm>
            <a:custGeom>
              <a:avLst/>
              <a:gdLst/>
              <a:ahLst/>
              <a:cxnLst/>
              <a:rect l="l" t="t" r="r" b="b"/>
              <a:pathLst>
                <a:path w="384293"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5" name="Google Shape;1315;p46"/>
            <p:cNvSpPr/>
            <p:nvPr/>
          </p:nvSpPr>
          <p:spPr>
            <a:xfrm>
              <a:off x="5985208" y="2926626"/>
              <a:ext cx="38429" cy="58374"/>
            </a:xfrm>
            <a:custGeom>
              <a:avLst/>
              <a:gdLst/>
              <a:ahLst/>
              <a:cxnLst/>
              <a:rect l="l" t="t" r="r" b="b"/>
              <a:pathLst>
                <a:path w="384292" h="583737" extrusionOk="0">
                  <a:moveTo>
                    <a:pt x="0" y="0"/>
                  </a:moveTo>
                  <a:lnTo>
                    <a:pt x="384293" y="221747"/>
                  </a:lnTo>
                  <a:lnTo>
                    <a:pt x="384293" y="583738"/>
                  </a:lnTo>
                  <a:lnTo>
                    <a:pt x="0" y="36125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6" name="Google Shape;1316;p46"/>
            <p:cNvSpPr/>
            <p:nvPr/>
          </p:nvSpPr>
          <p:spPr>
            <a:xfrm>
              <a:off x="6032389" y="2955109"/>
              <a:ext cx="38429" cy="58374"/>
            </a:xfrm>
            <a:custGeom>
              <a:avLst/>
              <a:gdLst/>
              <a:ahLst/>
              <a:cxnLst/>
              <a:rect l="l" t="t" r="r" b="b"/>
              <a:pathLst>
                <a:path w="384292"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7" name="Google Shape;1317;p46"/>
            <p:cNvSpPr/>
            <p:nvPr/>
          </p:nvSpPr>
          <p:spPr>
            <a:xfrm>
              <a:off x="5449890" y="2673790"/>
              <a:ext cx="212279" cy="231733"/>
            </a:xfrm>
            <a:custGeom>
              <a:avLst/>
              <a:gdLst/>
              <a:ahLst/>
              <a:cxnLst/>
              <a:rect l="l" t="t" r="r" b="b"/>
              <a:pathLst>
                <a:path w="2122795" h="2317328" extrusionOk="0">
                  <a:moveTo>
                    <a:pt x="0" y="0"/>
                  </a:moveTo>
                  <a:lnTo>
                    <a:pt x="2122796" y="1224014"/>
                  </a:lnTo>
                  <a:lnTo>
                    <a:pt x="2122796" y="2317329"/>
                  </a:lnTo>
                  <a:lnTo>
                    <a:pt x="0" y="1093315"/>
                  </a:lnTo>
                  <a:lnTo>
                    <a:pt x="0" y="0"/>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8" name="Google Shape;1318;p46"/>
            <p:cNvSpPr/>
            <p:nvPr/>
          </p:nvSpPr>
          <p:spPr>
            <a:xfrm>
              <a:off x="5464322" y="2708351"/>
              <a:ext cx="168633" cy="109625"/>
            </a:xfrm>
            <a:custGeom>
              <a:avLst/>
              <a:gdLst/>
              <a:ahLst/>
              <a:cxnLst/>
              <a:rect l="l" t="t" r="r" b="b"/>
              <a:pathLst>
                <a:path w="1686333" h="1096251" extrusionOk="0">
                  <a:moveTo>
                    <a:pt x="0" y="0"/>
                  </a:moveTo>
                  <a:lnTo>
                    <a:pt x="1686333" y="972896"/>
                  </a:lnTo>
                  <a:lnTo>
                    <a:pt x="1686333" y="1096252"/>
                  </a:lnTo>
                  <a:lnTo>
                    <a:pt x="0" y="1240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9" name="Google Shape;1319;p46"/>
            <p:cNvSpPr/>
            <p:nvPr/>
          </p:nvSpPr>
          <p:spPr>
            <a:xfrm>
              <a:off x="5464322" y="2733173"/>
              <a:ext cx="135054" cy="90241"/>
            </a:xfrm>
            <a:custGeom>
              <a:avLst/>
              <a:gdLst/>
              <a:ahLst/>
              <a:cxnLst/>
              <a:rect l="l" t="t" r="r" b="b"/>
              <a:pathLst>
                <a:path w="1350536" h="902407" extrusionOk="0">
                  <a:moveTo>
                    <a:pt x="0" y="0"/>
                  </a:moveTo>
                  <a:lnTo>
                    <a:pt x="1350536" y="779051"/>
                  </a:lnTo>
                  <a:lnTo>
                    <a:pt x="1350536" y="902407"/>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0" name="Google Shape;1320;p46"/>
            <p:cNvSpPr/>
            <p:nvPr/>
          </p:nvSpPr>
          <p:spPr>
            <a:xfrm>
              <a:off x="5681609" y="2910721"/>
              <a:ext cx="170985" cy="237512"/>
            </a:xfrm>
            <a:custGeom>
              <a:avLst/>
              <a:gdLst/>
              <a:ahLst/>
              <a:cxnLst/>
              <a:rect l="l" t="t" r="r" b="b"/>
              <a:pathLst>
                <a:path w="1709846" h="2375115" extrusionOk="0">
                  <a:moveTo>
                    <a:pt x="714212" y="714693"/>
                  </a:moveTo>
                  <a:cubicBezTo>
                    <a:pt x="714212" y="860077"/>
                    <a:pt x="681881" y="953328"/>
                    <a:pt x="617220" y="993713"/>
                  </a:cubicBezTo>
                  <a:cubicBezTo>
                    <a:pt x="552559" y="1034097"/>
                    <a:pt x="465854" y="1023083"/>
                    <a:pt x="357106" y="959937"/>
                  </a:cubicBezTo>
                  <a:cubicBezTo>
                    <a:pt x="248358" y="897525"/>
                    <a:pt x="161653" y="808679"/>
                    <a:pt x="96992" y="693400"/>
                  </a:cubicBezTo>
                  <a:cubicBezTo>
                    <a:pt x="32331" y="578855"/>
                    <a:pt x="0" y="448157"/>
                    <a:pt x="0" y="302773"/>
                  </a:cubicBezTo>
                  <a:cubicBezTo>
                    <a:pt x="0" y="157389"/>
                    <a:pt x="32331" y="64138"/>
                    <a:pt x="96992" y="23754"/>
                  </a:cubicBezTo>
                  <a:cubicBezTo>
                    <a:pt x="161653" y="-16631"/>
                    <a:pt x="248358" y="-5617"/>
                    <a:pt x="357106" y="57529"/>
                  </a:cubicBezTo>
                  <a:cubicBezTo>
                    <a:pt x="465854" y="120676"/>
                    <a:pt x="552559" y="208788"/>
                    <a:pt x="617220" y="324067"/>
                  </a:cubicBezTo>
                  <a:cubicBezTo>
                    <a:pt x="681881" y="438611"/>
                    <a:pt x="714212" y="568576"/>
                    <a:pt x="714212" y="714693"/>
                  </a:cubicBezTo>
                  <a:close/>
                  <a:moveTo>
                    <a:pt x="486428" y="583261"/>
                  </a:moveTo>
                  <a:cubicBezTo>
                    <a:pt x="486428" y="503961"/>
                    <a:pt x="474672" y="440080"/>
                    <a:pt x="450424" y="390150"/>
                  </a:cubicBezTo>
                  <a:cubicBezTo>
                    <a:pt x="426176" y="340220"/>
                    <a:pt x="395315" y="304976"/>
                    <a:pt x="357841" y="282948"/>
                  </a:cubicBezTo>
                  <a:cubicBezTo>
                    <a:pt x="318897" y="260186"/>
                    <a:pt x="287301" y="260186"/>
                    <a:pt x="263053" y="281479"/>
                  </a:cubicBezTo>
                  <a:cubicBezTo>
                    <a:pt x="240275" y="304242"/>
                    <a:pt x="228518" y="354905"/>
                    <a:pt x="228518" y="433471"/>
                  </a:cubicBezTo>
                  <a:cubicBezTo>
                    <a:pt x="228518" y="512771"/>
                    <a:pt x="240275" y="577387"/>
                    <a:pt x="263053" y="627316"/>
                  </a:cubicBezTo>
                  <a:cubicBezTo>
                    <a:pt x="287301" y="677246"/>
                    <a:pt x="318897" y="713225"/>
                    <a:pt x="357841" y="735253"/>
                  </a:cubicBezTo>
                  <a:cubicBezTo>
                    <a:pt x="395315" y="757281"/>
                    <a:pt x="426176" y="757281"/>
                    <a:pt x="450424" y="735253"/>
                  </a:cubicBezTo>
                  <a:cubicBezTo>
                    <a:pt x="473937" y="713225"/>
                    <a:pt x="486428" y="661827"/>
                    <a:pt x="486428" y="583261"/>
                  </a:cubicBezTo>
                  <a:close/>
                  <a:moveTo>
                    <a:pt x="1107322" y="527457"/>
                  </a:moveTo>
                  <a:lnTo>
                    <a:pt x="1387275" y="688994"/>
                  </a:lnTo>
                  <a:lnTo>
                    <a:pt x="598850" y="1845456"/>
                  </a:lnTo>
                  <a:lnTo>
                    <a:pt x="318897" y="1683918"/>
                  </a:lnTo>
                  <a:lnTo>
                    <a:pt x="1107322" y="527457"/>
                  </a:lnTo>
                  <a:close/>
                  <a:moveTo>
                    <a:pt x="1709846" y="2072343"/>
                  </a:moveTo>
                  <a:cubicBezTo>
                    <a:pt x="1709846" y="2217726"/>
                    <a:pt x="1677516" y="2310978"/>
                    <a:pt x="1612855" y="2351362"/>
                  </a:cubicBezTo>
                  <a:cubicBezTo>
                    <a:pt x="1548194" y="2391746"/>
                    <a:pt x="1461489" y="2380732"/>
                    <a:pt x="1352741" y="2317586"/>
                  </a:cubicBezTo>
                  <a:cubicBezTo>
                    <a:pt x="1243992" y="2255174"/>
                    <a:pt x="1157288" y="2166328"/>
                    <a:pt x="1092626" y="2051049"/>
                  </a:cubicBezTo>
                  <a:cubicBezTo>
                    <a:pt x="1027965" y="1936504"/>
                    <a:pt x="995635" y="1805806"/>
                    <a:pt x="995635" y="1660422"/>
                  </a:cubicBezTo>
                  <a:cubicBezTo>
                    <a:pt x="995635" y="1515038"/>
                    <a:pt x="1027965" y="1421787"/>
                    <a:pt x="1092626" y="1381403"/>
                  </a:cubicBezTo>
                  <a:cubicBezTo>
                    <a:pt x="1157288" y="1341019"/>
                    <a:pt x="1243992" y="1352032"/>
                    <a:pt x="1352741" y="1415179"/>
                  </a:cubicBezTo>
                  <a:cubicBezTo>
                    <a:pt x="1461489" y="1477591"/>
                    <a:pt x="1548194" y="1566436"/>
                    <a:pt x="1612855" y="1681715"/>
                  </a:cubicBezTo>
                  <a:cubicBezTo>
                    <a:pt x="1677516" y="1796260"/>
                    <a:pt x="1709846" y="1926959"/>
                    <a:pt x="1709846" y="2072343"/>
                  </a:cubicBezTo>
                  <a:close/>
                  <a:moveTo>
                    <a:pt x="1482063" y="1940910"/>
                  </a:moveTo>
                  <a:cubicBezTo>
                    <a:pt x="1482063" y="1861609"/>
                    <a:pt x="1470306" y="1797729"/>
                    <a:pt x="1446058" y="1747799"/>
                  </a:cubicBezTo>
                  <a:cubicBezTo>
                    <a:pt x="1421810" y="1697869"/>
                    <a:pt x="1390949" y="1662625"/>
                    <a:pt x="1353475" y="1640597"/>
                  </a:cubicBezTo>
                  <a:cubicBezTo>
                    <a:pt x="1314532" y="1617835"/>
                    <a:pt x="1282936" y="1617835"/>
                    <a:pt x="1258688" y="1639128"/>
                  </a:cubicBezTo>
                  <a:cubicBezTo>
                    <a:pt x="1235910" y="1661890"/>
                    <a:pt x="1224153" y="1712555"/>
                    <a:pt x="1224153" y="1791121"/>
                  </a:cubicBezTo>
                  <a:cubicBezTo>
                    <a:pt x="1224153" y="1870421"/>
                    <a:pt x="1235910" y="1935036"/>
                    <a:pt x="1258688" y="1984965"/>
                  </a:cubicBezTo>
                  <a:cubicBezTo>
                    <a:pt x="1282936" y="2034895"/>
                    <a:pt x="1314532" y="2070874"/>
                    <a:pt x="1353475" y="2092902"/>
                  </a:cubicBezTo>
                  <a:cubicBezTo>
                    <a:pt x="1390949" y="2114930"/>
                    <a:pt x="1421810" y="2114930"/>
                    <a:pt x="1446058" y="2092902"/>
                  </a:cubicBezTo>
                  <a:cubicBezTo>
                    <a:pt x="1469571" y="2071608"/>
                    <a:pt x="1482063" y="2020210"/>
                    <a:pt x="1482063" y="1940910"/>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endParaRPr>
                <a:solidFill>
                  <a:schemeClr val="dk1"/>
                </a:solidFill>
                <a:latin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7"/>
          <p:cNvSpPr txBox="1">
            <a:spLocks noGrp="1"/>
          </p:cNvSpPr>
          <p:nvPr>
            <p:ph type="body" idx="1"/>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grpSp>
        <p:nvGrpSpPr>
          <p:cNvPr id="1326" name="Google Shape;1326;p47"/>
          <p:cNvGrpSpPr/>
          <p:nvPr/>
        </p:nvGrpSpPr>
        <p:grpSpPr>
          <a:xfrm>
            <a:off x="358968" y="342338"/>
            <a:ext cx="347107" cy="438984"/>
            <a:chOff x="584925" y="238125"/>
            <a:chExt cx="415200" cy="525100"/>
          </a:xfrm>
        </p:grpSpPr>
        <p:sp>
          <p:nvSpPr>
            <p:cNvPr id="1327" name="Google Shape;1327;p4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8" name="Google Shape;1328;p4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9" name="Google Shape;1329;p4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0" name="Google Shape;1330;p4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1" name="Google Shape;1331;p4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2" name="Google Shape;1332;p4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3" name="Google Shape;1333;p47"/>
          <p:cNvGrpSpPr/>
          <p:nvPr/>
        </p:nvGrpSpPr>
        <p:grpSpPr>
          <a:xfrm>
            <a:off x="910227" y="406125"/>
            <a:ext cx="371623" cy="309362"/>
            <a:chOff x="1244325" y="314425"/>
            <a:chExt cx="444525" cy="370050"/>
          </a:xfrm>
        </p:grpSpPr>
        <p:sp>
          <p:nvSpPr>
            <p:cNvPr id="1334" name="Google Shape;1334;p4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5" name="Google Shape;1335;p4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6" name="Google Shape;1336;p47"/>
          <p:cNvGrpSpPr/>
          <p:nvPr/>
        </p:nvGrpSpPr>
        <p:grpSpPr>
          <a:xfrm>
            <a:off x="1481925" y="404599"/>
            <a:ext cx="355300" cy="312413"/>
            <a:chOff x="1928175" y="312600"/>
            <a:chExt cx="425000" cy="373700"/>
          </a:xfrm>
        </p:grpSpPr>
        <p:sp>
          <p:nvSpPr>
            <p:cNvPr id="1337" name="Google Shape;1337;p4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8" name="Google Shape;1338;p4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39" name="Google Shape;1339;p47"/>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0" name="Google Shape;1340;p47"/>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41" name="Google Shape;1341;p47"/>
          <p:cNvGrpSpPr/>
          <p:nvPr/>
        </p:nvGrpSpPr>
        <p:grpSpPr>
          <a:xfrm>
            <a:off x="3145963" y="388276"/>
            <a:ext cx="408386" cy="345080"/>
            <a:chOff x="3918650" y="293075"/>
            <a:chExt cx="488500" cy="412775"/>
          </a:xfrm>
        </p:grpSpPr>
        <p:sp>
          <p:nvSpPr>
            <p:cNvPr id="1342" name="Google Shape;1342;p4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3" name="Google Shape;1343;p4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4" name="Google Shape;1344;p4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45" name="Google Shape;1345;p47"/>
          <p:cNvGrpSpPr/>
          <p:nvPr/>
        </p:nvGrpSpPr>
        <p:grpSpPr>
          <a:xfrm>
            <a:off x="3745730" y="362235"/>
            <a:ext cx="335905" cy="397142"/>
            <a:chOff x="4636075" y="261925"/>
            <a:chExt cx="401800" cy="475050"/>
          </a:xfrm>
        </p:grpSpPr>
        <p:sp>
          <p:nvSpPr>
            <p:cNvPr id="1346" name="Google Shape;1346;p4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7" name="Google Shape;1347;p4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8" name="Google Shape;1348;p4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9" name="Google Shape;1349;p4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50" name="Google Shape;1350;p47"/>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51" name="Google Shape;1351;p47"/>
          <p:cNvGrpSpPr/>
          <p:nvPr/>
        </p:nvGrpSpPr>
        <p:grpSpPr>
          <a:xfrm>
            <a:off x="4872282" y="395424"/>
            <a:ext cx="336908" cy="330262"/>
            <a:chOff x="5983625" y="301625"/>
            <a:chExt cx="403000" cy="395050"/>
          </a:xfrm>
        </p:grpSpPr>
        <p:sp>
          <p:nvSpPr>
            <p:cNvPr id="1352" name="Google Shape;1352;p4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3" name="Google Shape;1353;p4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4" name="Google Shape;1354;p4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5" name="Google Shape;1355;p4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6" name="Google Shape;1356;p4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7" name="Google Shape;1357;p4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8" name="Google Shape;1358;p4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9" name="Google Shape;1359;p4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0" name="Google Shape;1360;p4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1" name="Google Shape;1361;p4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2" name="Google Shape;1362;p4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3" name="Google Shape;1363;p4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4" name="Google Shape;1364;p4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5" name="Google Shape;1365;p4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6" name="Google Shape;1366;p4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7" name="Google Shape;1367;p4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8" name="Google Shape;1368;p4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9" name="Google Shape;1369;p4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0" name="Google Shape;1370;p4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1" name="Google Shape;1371;p4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2" name="Google Shape;1372;p47"/>
          <p:cNvGrpSpPr/>
          <p:nvPr/>
        </p:nvGrpSpPr>
        <p:grpSpPr>
          <a:xfrm>
            <a:off x="5438358" y="392853"/>
            <a:ext cx="331808" cy="331307"/>
            <a:chOff x="6660750" y="298550"/>
            <a:chExt cx="396900" cy="396300"/>
          </a:xfrm>
        </p:grpSpPr>
        <p:sp>
          <p:nvSpPr>
            <p:cNvPr id="1373" name="Google Shape;1373;p4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4" name="Google Shape;1374;p4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5" name="Google Shape;1375;p47"/>
          <p:cNvGrpSpPr/>
          <p:nvPr/>
        </p:nvGrpSpPr>
        <p:grpSpPr>
          <a:xfrm>
            <a:off x="358968" y="914538"/>
            <a:ext cx="347107" cy="420111"/>
            <a:chOff x="584925" y="922575"/>
            <a:chExt cx="415200" cy="502525"/>
          </a:xfrm>
        </p:grpSpPr>
        <p:sp>
          <p:nvSpPr>
            <p:cNvPr id="1376" name="Google Shape;1376;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7" name="Google Shape;1377;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8" name="Google Shape;1378;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9" name="Google Shape;1379;p47"/>
          <p:cNvGrpSpPr/>
          <p:nvPr/>
        </p:nvGrpSpPr>
        <p:grpSpPr>
          <a:xfrm>
            <a:off x="912275" y="904841"/>
            <a:ext cx="367547" cy="437980"/>
            <a:chOff x="1246775" y="910975"/>
            <a:chExt cx="439650" cy="523900"/>
          </a:xfrm>
        </p:grpSpPr>
        <p:sp>
          <p:nvSpPr>
            <p:cNvPr id="1380" name="Google Shape;1380;p4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1" name="Google Shape;1381;p4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2" name="Google Shape;1382;p4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83" name="Google Shape;1383;p47"/>
          <p:cNvGrpSpPr/>
          <p:nvPr/>
        </p:nvGrpSpPr>
        <p:grpSpPr>
          <a:xfrm>
            <a:off x="1480400" y="975274"/>
            <a:ext cx="358351" cy="298118"/>
            <a:chOff x="1926350" y="995225"/>
            <a:chExt cx="428650" cy="356600"/>
          </a:xfrm>
        </p:grpSpPr>
        <p:sp>
          <p:nvSpPr>
            <p:cNvPr id="1384" name="Google Shape;1384;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5" name="Google Shape;1385;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6" name="Google Shape;1386;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7" name="Google Shape;1387;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88" name="Google Shape;1388;p47"/>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9" name="Google Shape;1389;p47"/>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0" name="Google Shape;1390;p47"/>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1" name="Google Shape;1391;p47"/>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92" name="Google Shape;1392;p47"/>
          <p:cNvGrpSpPr/>
          <p:nvPr/>
        </p:nvGrpSpPr>
        <p:grpSpPr>
          <a:xfrm>
            <a:off x="4302631" y="952827"/>
            <a:ext cx="349155" cy="349657"/>
            <a:chOff x="5302225" y="968375"/>
            <a:chExt cx="417650" cy="418250"/>
          </a:xfrm>
        </p:grpSpPr>
        <p:sp>
          <p:nvSpPr>
            <p:cNvPr id="1393" name="Google Shape;1393;p4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4" name="Google Shape;1394;p4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95" name="Google Shape;1395;p47"/>
          <p:cNvGrpSpPr/>
          <p:nvPr/>
        </p:nvGrpSpPr>
        <p:grpSpPr>
          <a:xfrm>
            <a:off x="4824295" y="913514"/>
            <a:ext cx="432881" cy="421637"/>
            <a:chOff x="5926225" y="921350"/>
            <a:chExt cx="517800" cy="504350"/>
          </a:xfrm>
        </p:grpSpPr>
        <p:sp>
          <p:nvSpPr>
            <p:cNvPr id="1396" name="Google Shape;139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7" name="Google Shape;139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98" name="Google Shape;1398;p47"/>
          <p:cNvGrpSpPr/>
          <p:nvPr/>
        </p:nvGrpSpPr>
        <p:grpSpPr>
          <a:xfrm>
            <a:off x="5402118" y="921686"/>
            <a:ext cx="404290" cy="405314"/>
            <a:chOff x="6617400" y="931125"/>
            <a:chExt cx="483600" cy="484825"/>
          </a:xfrm>
        </p:grpSpPr>
        <p:sp>
          <p:nvSpPr>
            <p:cNvPr id="1399" name="Google Shape;1399;p4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0" name="Google Shape;1400;p4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1" name="Google Shape;1401;p47"/>
          <p:cNvGrpSpPr/>
          <p:nvPr/>
        </p:nvGrpSpPr>
        <p:grpSpPr>
          <a:xfrm>
            <a:off x="337525" y="1551048"/>
            <a:ext cx="389994" cy="273623"/>
            <a:chOff x="559275" y="1683950"/>
            <a:chExt cx="466500" cy="327300"/>
          </a:xfrm>
        </p:grpSpPr>
        <p:sp>
          <p:nvSpPr>
            <p:cNvPr id="1402" name="Google Shape;1402;p4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3" name="Google Shape;1403;p4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4" name="Google Shape;1404;p47"/>
          <p:cNvGrpSpPr/>
          <p:nvPr/>
        </p:nvGrpSpPr>
        <p:grpSpPr>
          <a:xfrm>
            <a:off x="901052" y="1496958"/>
            <a:ext cx="389994" cy="381822"/>
            <a:chOff x="1233350" y="1619250"/>
            <a:chExt cx="466500" cy="456725"/>
          </a:xfrm>
        </p:grpSpPr>
        <p:sp>
          <p:nvSpPr>
            <p:cNvPr id="1405" name="Google Shape;1405;p4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6" name="Google Shape;1406;p4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7" name="Google Shape;1407;p4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8" name="Google Shape;1408;p4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9" name="Google Shape;1409;p47"/>
          <p:cNvGrpSpPr/>
          <p:nvPr/>
        </p:nvGrpSpPr>
        <p:grpSpPr>
          <a:xfrm>
            <a:off x="1476826" y="1505109"/>
            <a:ext cx="365499" cy="365499"/>
            <a:chOff x="1922075" y="1629000"/>
            <a:chExt cx="437200" cy="437200"/>
          </a:xfrm>
        </p:grpSpPr>
        <p:sp>
          <p:nvSpPr>
            <p:cNvPr id="1410" name="Google Shape;1410;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1" name="Google Shape;1411;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12" name="Google Shape;1412;p47"/>
          <p:cNvGrpSpPr/>
          <p:nvPr/>
        </p:nvGrpSpPr>
        <p:grpSpPr>
          <a:xfrm>
            <a:off x="2038827" y="1503584"/>
            <a:ext cx="368551" cy="368551"/>
            <a:chOff x="2594325" y="1627175"/>
            <a:chExt cx="440850" cy="440850"/>
          </a:xfrm>
        </p:grpSpPr>
        <p:sp>
          <p:nvSpPr>
            <p:cNvPr id="1413" name="Google Shape;1413;p4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4" name="Google Shape;1414;p4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5" name="Google Shape;1415;p4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16" name="Google Shape;1416;p47"/>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17" name="Google Shape;1417;p47"/>
          <p:cNvGrpSpPr/>
          <p:nvPr/>
        </p:nvGrpSpPr>
        <p:grpSpPr>
          <a:xfrm>
            <a:off x="3200595" y="1476017"/>
            <a:ext cx="299121" cy="423685"/>
            <a:chOff x="3984000" y="1594200"/>
            <a:chExt cx="357800" cy="506800"/>
          </a:xfrm>
        </p:grpSpPr>
        <p:sp>
          <p:nvSpPr>
            <p:cNvPr id="1418" name="Google Shape;1418;p4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9" name="Google Shape;1419;p4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0" name="Google Shape;1420;p47"/>
          <p:cNvGrpSpPr/>
          <p:nvPr/>
        </p:nvGrpSpPr>
        <p:grpSpPr>
          <a:xfrm>
            <a:off x="3716637" y="1566869"/>
            <a:ext cx="394090" cy="241980"/>
            <a:chOff x="4601275" y="1702875"/>
            <a:chExt cx="471400" cy="289450"/>
          </a:xfrm>
        </p:grpSpPr>
        <p:sp>
          <p:nvSpPr>
            <p:cNvPr id="1421" name="Google Shape;1421;p4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2" name="Google Shape;1422;p4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3" name="Google Shape;1423;p4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4" name="Google Shape;1424;p4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5" name="Google Shape;1425;p4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6" name="Google Shape;1426;p47"/>
          <p:cNvGrpSpPr/>
          <p:nvPr/>
        </p:nvGrpSpPr>
        <p:grpSpPr>
          <a:xfrm>
            <a:off x="4299057" y="1507659"/>
            <a:ext cx="356303" cy="360400"/>
            <a:chOff x="5297950" y="1632050"/>
            <a:chExt cx="426200" cy="431100"/>
          </a:xfrm>
        </p:grpSpPr>
        <p:sp>
          <p:nvSpPr>
            <p:cNvPr id="1427" name="Google Shape;1427;p4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8" name="Google Shape;1428;p4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9" name="Google Shape;1429;p47"/>
          <p:cNvGrpSpPr/>
          <p:nvPr/>
        </p:nvGrpSpPr>
        <p:grpSpPr>
          <a:xfrm>
            <a:off x="4861560" y="1496958"/>
            <a:ext cx="358351" cy="381822"/>
            <a:chOff x="5970800" y="1619250"/>
            <a:chExt cx="428650" cy="456725"/>
          </a:xfrm>
        </p:grpSpPr>
        <p:sp>
          <p:nvSpPr>
            <p:cNvPr id="1430" name="Google Shape;1430;p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1" name="Google Shape;1431;p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2" name="Google Shape;1432;p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3" name="Google Shape;1433;p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4" name="Google Shape;1434;p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35" name="Google Shape;1435;p47"/>
          <p:cNvGrpSpPr/>
          <p:nvPr/>
        </p:nvGrpSpPr>
        <p:grpSpPr>
          <a:xfrm>
            <a:off x="5408764" y="1492360"/>
            <a:ext cx="401719" cy="366502"/>
            <a:chOff x="6625350" y="1613750"/>
            <a:chExt cx="480525" cy="438400"/>
          </a:xfrm>
        </p:grpSpPr>
        <p:sp>
          <p:nvSpPr>
            <p:cNvPr id="1436" name="Google Shape;1436;p4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7" name="Google Shape;1437;p4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8" name="Google Shape;1438;p4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9" name="Google Shape;1439;p4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0" name="Google Shape;1440;p4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41" name="Google Shape;1441;p47"/>
          <p:cNvGrpSpPr/>
          <p:nvPr/>
        </p:nvGrpSpPr>
        <p:grpSpPr>
          <a:xfrm>
            <a:off x="380913" y="2088554"/>
            <a:ext cx="303217" cy="325685"/>
            <a:chOff x="611175" y="2326900"/>
            <a:chExt cx="362700" cy="389575"/>
          </a:xfrm>
        </p:grpSpPr>
        <p:sp>
          <p:nvSpPr>
            <p:cNvPr id="1442" name="Google Shape;1442;p4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3" name="Google Shape;1443;p4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4" name="Google Shape;1444;p4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5" name="Google Shape;1445;p4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46" name="Google Shape;1446;p47"/>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7" name="Google Shape;1447;p47"/>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8" name="Google Shape;1448;p47"/>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49" name="Google Shape;1449;p47"/>
          <p:cNvGrpSpPr/>
          <p:nvPr/>
        </p:nvGrpSpPr>
        <p:grpSpPr>
          <a:xfrm>
            <a:off x="2701378" y="2036492"/>
            <a:ext cx="170502" cy="425733"/>
            <a:chOff x="3386850" y="2264625"/>
            <a:chExt cx="203950" cy="509250"/>
          </a:xfrm>
        </p:grpSpPr>
        <p:sp>
          <p:nvSpPr>
            <p:cNvPr id="1450" name="Google Shape;1450;p4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1" name="Google Shape;1451;p4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52" name="Google Shape;1452;p47"/>
          <p:cNvGrpSpPr/>
          <p:nvPr/>
        </p:nvGrpSpPr>
        <p:grpSpPr>
          <a:xfrm>
            <a:off x="3843751" y="2090602"/>
            <a:ext cx="139863" cy="317513"/>
            <a:chOff x="4753325" y="2329350"/>
            <a:chExt cx="167300" cy="379800"/>
          </a:xfrm>
        </p:grpSpPr>
        <p:sp>
          <p:nvSpPr>
            <p:cNvPr id="1453" name="Google Shape;1453;p4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4" name="Google Shape;1454;p4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55" name="Google Shape;1455;p47"/>
          <p:cNvGrpSpPr/>
          <p:nvPr/>
        </p:nvGrpSpPr>
        <p:grpSpPr>
          <a:xfrm>
            <a:off x="3277654" y="2038519"/>
            <a:ext cx="145004" cy="421658"/>
            <a:chOff x="4076175" y="2267050"/>
            <a:chExt cx="173450" cy="504375"/>
          </a:xfrm>
        </p:grpSpPr>
        <p:sp>
          <p:nvSpPr>
            <p:cNvPr id="1456" name="Google Shape;1456;p4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7" name="Google Shape;1457;p4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58" name="Google Shape;1458;p47"/>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59" name="Google Shape;1459;p47"/>
          <p:cNvGrpSpPr/>
          <p:nvPr/>
        </p:nvGrpSpPr>
        <p:grpSpPr>
          <a:xfrm>
            <a:off x="4865134" y="2089056"/>
            <a:ext cx="351204" cy="324661"/>
            <a:chOff x="5975075" y="2327500"/>
            <a:chExt cx="420100" cy="388350"/>
          </a:xfrm>
        </p:grpSpPr>
        <p:sp>
          <p:nvSpPr>
            <p:cNvPr id="1460" name="Google Shape;1460;p4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1" name="Google Shape;1461;p4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62" name="Google Shape;1462;p47"/>
          <p:cNvGrpSpPr/>
          <p:nvPr/>
        </p:nvGrpSpPr>
        <p:grpSpPr>
          <a:xfrm>
            <a:off x="5496544" y="2079358"/>
            <a:ext cx="215437" cy="351204"/>
            <a:chOff x="6730350" y="2315900"/>
            <a:chExt cx="257700" cy="420100"/>
          </a:xfrm>
        </p:grpSpPr>
        <p:sp>
          <p:nvSpPr>
            <p:cNvPr id="1463" name="Google Shape;1463;p4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4" name="Google Shape;1464;p4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5" name="Google Shape;1465;p4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6" name="Google Shape;1466;p4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7" name="Google Shape;1467;p4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68" name="Google Shape;1468;p47"/>
          <p:cNvGrpSpPr/>
          <p:nvPr/>
        </p:nvGrpSpPr>
        <p:grpSpPr>
          <a:xfrm>
            <a:off x="477889" y="2615840"/>
            <a:ext cx="109265" cy="398166"/>
            <a:chOff x="727175" y="2957625"/>
            <a:chExt cx="130700" cy="476275"/>
          </a:xfrm>
        </p:grpSpPr>
        <p:sp>
          <p:nvSpPr>
            <p:cNvPr id="1469" name="Google Shape;1469;p4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0" name="Google Shape;1470;p4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71" name="Google Shape;1471;p47"/>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2" name="Google Shape;1472;p47"/>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73" name="Google Shape;1473;p47"/>
          <p:cNvGrpSpPr/>
          <p:nvPr/>
        </p:nvGrpSpPr>
        <p:grpSpPr>
          <a:xfrm>
            <a:off x="2029631" y="2628589"/>
            <a:ext cx="386943" cy="372647"/>
            <a:chOff x="2583325" y="2972875"/>
            <a:chExt cx="462850" cy="445750"/>
          </a:xfrm>
        </p:grpSpPr>
        <p:sp>
          <p:nvSpPr>
            <p:cNvPr id="1474" name="Google Shape;1474;p4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5" name="Google Shape;1475;p4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76" name="Google Shape;1476;p47"/>
          <p:cNvGrpSpPr/>
          <p:nvPr/>
        </p:nvGrpSpPr>
        <p:grpSpPr>
          <a:xfrm>
            <a:off x="2579886" y="2684246"/>
            <a:ext cx="413486" cy="261355"/>
            <a:chOff x="3241525" y="3039450"/>
            <a:chExt cx="494600" cy="312625"/>
          </a:xfrm>
        </p:grpSpPr>
        <p:sp>
          <p:nvSpPr>
            <p:cNvPr id="1477" name="Google Shape;1477;p4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8" name="Google Shape;1478;p4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79" name="Google Shape;1479;p47"/>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80" name="Google Shape;1480;p47"/>
          <p:cNvGrpSpPr/>
          <p:nvPr/>
        </p:nvGrpSpPr>
        <p:grpSpPr>
          <a:xfrm>
            <a:off x="4263318" y="2656679"/>
            <a:ext cx="427781" cy="316489"/>
            <a:chOff x="5255200" y="3006475"/>
            <a:chExt cx="511700" cy="378575"/>
          </a:xfrm>
        </p:grpSpPr>
        <p:sp>
          <p:nvSpPr>
            <p:cNvPr id="1481" name="Google Shape;1481;p4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2" name="Google Shape;1482;p4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83" name="Google Shape;1483;p47"/>
          <p:cNvGrpSpPr/>
          <p:nvPr/>
        </p:nvGrpSpPr>
        <p:grpSpPr>
          <a:xfrm>
            <a:off x="3177104" y="2638308"/>
            <a:ext cx="346104" cy="353231"/>
            <a:chOff x="3955900" y="2984500"/>
            <a:chExt cx="414000" cy="422525"/>
          </a:xfrm>
        </p:grpSpPr>
        <p:sp>
          <p:nvSpPr>
            <p:cNvPr id="1484" name="Google Shape;1484;p4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5" name="Google Shape;1485;p4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6" name="Google Shape;1486;p4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87" name="Google Shape;1487;p47"/>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8" name="Google Shape;1488;p47"/>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89" name="Google Shape;1489;p47"/>
          <p:cNvGrpSpPr/>
          <p:nvPr/>
        </p:nvGrpSpPr>
        <p:grpSpPr>
          <a:xfrm>
            <a:off x="5472049" y="2633187"/>
            <a:ext cx="264427" cy="375719"/>
            <a:chOff x="6701050" y="2978375"/>
            <a:chExt cx="316300" cy="449425"/>
          </a:xfrm>
        </p:grpSpPr>
        <p:sp>
          <p:nvSpPr>
            <p:cNvPr id="1490" name="Google Shape;1490;p4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1" name="Google Shape;1491;p4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92" name="Google Shape;1492;p47"/>
          <p:cNvGrpSpPr/>
          <p:nvPr/>
        </p:nvGrpSpPr>
        <p:grpSpPr>
          <a:xfrm>
            <a:off x="907677" y="3251848"/>
            <a:ext cx="376743" cy="253204"/>
            <a:chOff x="1241275" y="3718400"/>
            <a:chExt cx="450650" cy="302875"/>
          </a:xfrm>
        </p:grpSpPr>
        <p:sp>
          <p:nvSpPr>
            <p:cNvPr id="1493" name="Google Shape;1493;p4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4" name="Google Shape;1494;p4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5" name="Google Shape;1495;p4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6" name="Google Shape;1496;p4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97" name="Google Shape;1497;p47"/>
          <p:cNvGrpSpPr/>
          <p:nvPr/>
        </p:nvGrpSpPr>
        <p:grpSpPr>
          <a:xfrm>
            <a:off x="1476324" y="3232453"/>
            <a:ext cx="366502" cy="292496"/>
            <a:chOff x="1921475" y="3695200"/>
            <a:chExt cx="438400" cy="349875"/>
          </a:xfrm>
        </p:grpSpPr>
        <p:sp>
          <p:nvSpPr>
            <p:cNvPr id="1498" name="Google Shape;1498;p4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9" name="Google Shape;1499;p4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0" name="Google Shape;1500;p4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1" name="Google Shape;1501;p47"/>
          <p:cNvGrpSpPr/>
          <p:nvPr/>
        </p:nvGrpSpPr>
        <p:grpSpPr>
          <a:xfrm>
            <a:off x="2043425" y="3227855"/>
            <a:ext cx="359355" cy="301190"/>
            <a:chOff x="2599825" y="3689700"/>
            <a:chExt cx="429850" cy="360275"/>
          </a:xfrm>
        </p:grpSpPr>
        <p:sp>
          <p:nvSpPr>
            <p:cNvPr id="1502" name="Google Shape;1502;p4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3" name="Google Shape;1503;p4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4" name="Google Shape;1504;p47"/>
          <p:cNvGrpSpPr/>
          <p:nvPr/>
        </p:nvGrpSpPr>
        <p:grpSpPr>
          <a:xfrm>
            <a:off x="2624299" y="3196714"/>
            <a:ext cx="324661" cy="338956"/>
            <a:chOff x="3294650" y="3652450"/>
            <a:chExt cx="388350" cy="405450"/>
          </a:xfrm>
        </p:grpSpPr>
        <p:sp>
          <p:nvSpPr>
            <p:cNvPr id="1505" name="Google Shape;1505;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6" name="Google Shape;1506;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7" name="Google Shape;1507;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8" name="Google Shape;1508;p47"/>
          <p:cNvGrpSpPr/>
          <p:nvPr/>
        </p:nvGrpSpPr>
        <p:grpSpPr>
          <a:xfrm>
            <a:off x="3160781" y="3239601"/>
            <a:ext cx="378750" cy="277698"/>
            <a:chOff x="3936375" y="3703750"/>
            <a:chExt cx="453050" cy="332175"/>
          </a:xfrm>
        </p:grpSpPr>
        <p:sp>
          <p:nvSpPr>
            <p:cNvPr id="1509" name="Google Shape;1509;p4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0" name="Google Shape;1510;p4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1" name="Google Shape;1511;p4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2" name="Google Shape;1512;p4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3" name="Google Shape;1513;p4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4" name="Google Shape;1514;p47"/>
          <p:cNvGrpSpPr/>
          <p:nvPr/>
        </p:nvGrpSpPr>
        <p:grpSpPr>
          <a:xfrm>
            <a:off x="3724307" y="3239601"/>
            <a:ext cx="378750" cy="277698"/>
            <a:chOff x="4610450" y="3703750"/>
            <a:chExt cx="453050" cy="332175"/>
          </a:xfrm>
        </p:grpSpPr>
        <p:sp>
          <p:nvSpPr>
            <p:cNvPr id="1515" name="Google Shape;1515;p4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6" name="Google Shape;1516;p4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7" name="Google Shape;1517;p47"/>
          <p:cNvGrpSpPr/>
          <p:nvPr/>
        </p:nvGrpSpPr>
        <p:grpSpPr>
          <a:xfrm>
            <a:off x="4301106" y="3211532"/>
            <a:ext cx="352207" cy="333836"/>
            <a:chOff x="5300400" y="3670175"/>
            <a:chExt cx="421300" cy="399325"/>
          </a:xfrm>
        </p:grpSpPr>
        <p:sp>
          <p:nvSpPr>
            <p:cNvPr id="1518" name="Google Shape;1518;p4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9" name="Google Shape;1519;p4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0" name="Google Shape;1520;p4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1" name="Google Shape;1521;p4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2" name="Google Shape;1522;p4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23" name="Google Shape;1523;p47"/>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24" name="Google Shape;1524;p47"/>
          <p:cNvGrpSpPr/>
          <p:nvPr/>
        </p:nvGrpSpPr>
        <p:grpSpPr>
          <a:xfrm>
            <a:off x="5433259" y="3207435"/>
            <a:ext cx="342008" cy="342029"/>
            <a:chOff x="6654650" y="3665275"/>
            <a:chExt cx="409100" cy="409125"/>
          </a:xfrm>
        </p:grpSpPr>
        <p:sp>
          <p:nvSpPr>
            <p:cNvPr id="1525" name="Google Shape;1525;p4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6" name="Google Shape;1526;p4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27" name="Google Shape;1527;p47"/>
          <p:cNvGrpSpPr/>
          <p:nvPr/>
        </p:nvGrpSpPr>
        <p:grpSpPr>
          <a:xfrm>
            <a:off x="347223" y="3756667"/>
            <a:ext cx="370599" cy="370620"/>
            <a:chOff x="570875" y="4322250"/>
            <a:chExt cx="443300" cy="443325"/>
          </a:xfrm>
        </p:grpSpPr>
        <p:sp>
          <p:nvSpPr>
            <p:cNvPr id="1528" name="Google Shape;1528;p4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9" name="Google Shape;1529;p4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0" name="Google Shape;1530;p4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1" name="Google Shape;1531;p4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32" name="Google Shape;1532;p47"/>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33" name="Google Shape;1533;p47"/>
          <p:cNvGrpSpPr/>
          <p:nvPr/>
        </p:nvGrpSpPr>
        <p:grpSpPr>
          <a:xfrm>
            <a:off x="1524812" y="3729120"/>
            <a:ext cx="269526" cy="425712"/>
            <a:chOff x="1979475" y="4289300"/>
            <a:chExt cx="322400" cy="509225"/>
          </a:xfrm>
        </p:grpSpPr>
        <p:sp>
          <p:nvSpPr>
            <p:cNvPr id="1534" name="Google Shape;1534;p4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5" name="Google Shape;1535;p4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6" name="Google Shape;1536;p4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37" name="Google Shape;1537;p47"/>
          <p:cNvGrpSpPr/>
          <p:nvPr/>
        </p:nvGrpSpPr>
        <p:grpSpPr>
          <a:xfrm>
            <a:off x="2064346" y="3734722"/>
            <a:ext cx="318014" cy="414510"/>
            <a:chOff x="2624850" y="4296000"/>
            <a:chExt cx="380400" cy="495825"/>
          </a:xfrm>
        </p:grpSpPr>
        <p:sp>
          <p:nvSpPr>
            <p:cNvPr id="1538" name="Google Shape;1538;p4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9" name="Google Shape;1539;p4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0" name="Google Shape;1540;p4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41" name="Google Shape;1541;p47"/>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2" name="Google Shape;1542;p47"/>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3" name="Google Shape;1543;p47"/>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44" name="Google Shape;1544;p47"/>
          <p:cNvGrpSpPr/>
          <p:nvPr/>
        </p:nvGrpSpPr>
        <p:grpSpPr>
          <a:xfrm>
            <a:off x="4280686" y="3775560"/>
            <a:ext cx="393045" cy="332833"/>
            <a:chOff x="5275975" y="4344850"/>
            <a:chExt cx="470150" cy="398125"/>
          </a:xfrm>
        </p:grpSpPr>
        <p:sp>
          <p:nvSpPr>
            <p:cNvPr id="1545" name="Google Shape;1545;p4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6" name="Google Shape;1546;p4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7" name="Google Shape;1547;p4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48" name="Google Shape;1548;p47"/>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49" name="Google Shape;1549;p47"/>
          <p:cNvGrpSpPr/>
          <p:nvPr/>
        </p:nvGrpSpPr>
        <p:grpSpPr>
          <a:xfrm>
            <a:off x="5423039" y="3748516"/>
            <a:ext cx="362448" cy="386922"/>
            <a:chOff x="6642425" y="4312500"/>
            <a:chExt cx="433550" cy="462825"/>
          </a:xfrm>
        </p:grpSpPr>
        <p:sp>
          <p:nvSpPr>
            <p:cNvPr id="1550" name="Google Shape;1550;p4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1" name="Google Shape;1551;p4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2" name="Google Shape;1552;p4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53" name="Google Shape;1553;p47"/>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54" name="Google Shape;1554;p47"/>
          <p:cNvGrpSpPr/>
          <p:nvPr/>
        </p:nvGrpSpPr>
        <p:grpSpPr>
          <a:xfrm>
            <a:off x="910227" y="4322764"/>
            <a:ext cx="371623" cy="365499"/>
            <a:chOff x="1244325" y="4999400"/>
            <a:chExt cx="444525" cy="437200"/>
          </a:xfrm>
        </p:grpSpPr>
        <p:sp>
          <p:nvSpPr>
            <p:cNvPr id="1555" name="Google Shape;1555;p4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6" name="Google Shape;1556;p4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7" name="Google Shape;1557;p4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8" name="Google Shape;1558;p4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9" name="Google Shape;1559;p4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0" name="Google Shape;1560;p47"/>
          <p:cNvGrpSpPr/>
          <p:nvPr/>
        </p:nvGrpSpPr>
        <p:grpSpPr>
          <a:xfrm>
            <a:off x="1506943" y="4311018"/>
            <a:ext cx="305265" cy="388970"/>
            <a:chOff x="1958100" y="4985350"/>
            <a:chExt cx="365150" cy="465275"/>
          </a:xfrm>
        </p:grpSpPr>
        <p:sp>
          <p:nvSpPr>
            <p:cNvPr id="1561" name="Google Shape;1561;p4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2" name="Google Shape;1562;p4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3" name="Google Shape;1563;p4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4" name="Google Shape;1564;p47"/>
          <p:cNvGrpSpPr/>
          <p:nvPr/>
        </p:nvGrpSpPr>
        <p:grpSpPr>
          <a:xfrm>
            <a:off x="2048002" y="4325815"/>
            <a:ext cx="350200" cy="359877"/>
            <a:chOff x="2605300" y="5003050"/>
            <a:chExt cx="418900" cy="430475"/>
          </a:xfrm>
        </p:grpSpPr>
        <p:sp>
          <p:nvSpPr>
            <p:cNvPr id="1565" name="Google Shape;1565;p4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6" name="Google Shape;1566;p4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7" name="Google Shape;1567;p4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8" name="Google Shape;1568;p47"/>
          <p:cNvGrpSpPr/>
          <p:nvPr/>
        </p:nvGrpSpPr>
        <p:grpSpPr>
          <a:xfrm>
            <a:off x="2577336" y="4333486"/>
            <a:ext cx="418585" cy="344056"/>
            <a:chOff x="3238475" y="5012225"/>
            <a:chExt cx="500700" cy="411550"/>
          </a:xfrm>
        </p:grpSpPr>
        <p:sp>
          <p:nvSpPr>
            <p:cNvPr id="1569" name="Google Shape;1569;p4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0" name="Google Shape;1570;p4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1" name="Google Shape;1571;p4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2" name="Google Shape;1572;p4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3" name="Google Shape;1573;p4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74" name="Google Shape;1574;p47"/>
          <p:cNvGrpSpPr/>
          <p:nvPr/>
        </p:nvGrpSpPr>
        <p:grpSpPr>
          <a:xfrm>
            <a:off x="3683970" y="4296723"/>
            <a:ext cx="459424" cy="417561"/>
            <a:chOff x="4562200" y="4968250"/>
            <a:chExt cx="549550" cy="499475"/>
          </a:xfrm>
        </p:grpSpPr>
        <p:sp>
          <p:nvSpPr>
            <p:cNvPr id="1575" name="Google Shape;1575;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6" name="Google Shape;1576;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7" name="Google Shape;1577;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8" name="Google Shape;1578;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9" name="Google Shape;1579;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80" name="Google Shape;1580;p47"/>
          <p:cNvGrpSpPr/>
          <p:nvPr/>
        </p:nvGrpSpPr>
        <p:grpSpPr>
          <a:xfrm>
            <a:off x="3190898" y="4320214"/>
            <a:ext cx="318516" cy="370076"/>
            <a:chOff x="3972400" y="4996350"/>
            <a:chExt cx="381000" cy="442675"/>
          </a:xfrm>
        </p:grpSpPr>
        <p:sp>
          <p:nvSpPr>
            <p:cNvPr id="1581" name="Google Shape;1581;p4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2" name="Google Shape;1582;p4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83" name="Google Shape;1583;p47"/>
          <p:cNvGrpSpPr/>
          <p:nvPr/>
        </p:nvGrpSpPr>
        <p:grpSpPr>
          <a:xfrm>
            <a:off x="4251594" y="4289073"/>
            <a:ext cx="451252" cy="432860"/>
            <a:chOff x="5241175" y="4959100"/>
            <a:chExt cx="539775" cy="517775"/>
          </a:xfrm>
        </p:grpSpPr>
        <p:sp>
          <p:nvSpPr>
            <p:cNvPr id="1584" name="Google Shape;1584;p4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5" name="Google Shape;1585;p4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6" name="Google Shape;1586;p4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7" name="Google Shape;1587;p4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8" name="Google Shape;1588;p4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9" name="Google Shape;1589;p4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90" name="Google Shape;1590;p47"/>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91" name="Google Shape;1591;p47"/>
          <p:cNvGrpSpPr/>
          <p:nvPr/>
        </p:nvGrpSpPr>
        <p:grpSpPr>
          <a:xfrm>
            <a:off x="5458778" y="4353382"/>
            <a:ext cx="289444" cy="332833"/>
            <a:chOff x="6685175" y="5036025"/>
            <a:chExt cx="346225" cy="398125"/>
          </a:xfrm>
        </p:grpSpPr>
        <p:sp>
          <p:nvSpPr>
            <p:cNvPr id="1592" name="Google Shape;1592;p4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3" name="Google Shape;1593;p4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4" name="Google Shape;1594;p4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5" name="Google Shape;1595;p4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6" name="Google Shape;1596;p4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97" name="Google Shape;1597;p47"/>
          <p:cNvGrpSpPr/>
          <p:nvPr/>
        </p:nvGrpSpPr>
        <p:grpSpPr>
          <a:xfrm>
            <a:off x="6359617" y="1877599"/>
            <a:ext cx="432570" cy="421334"/>
            <a:chOff x="5926225" y="921350"/>
            <a:chExt cx="517800" cy="504350"/>
          </a:xfrm>
        </p:grpSpPr>
        <p:sp>
          <p:nvSpPr>
            <p:cNvPr id="1598" name="Google Shape;1598;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599" name="Google Shape;1599;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600" name="Google Shape;1600;p47"/>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7"/>
          <p:cNvGrpSpPr/>
          <p:nvPr/>
        </p:nvGrpSpPr>
        <p:grpSpPr>
          <a:xfrm>
            <a:off x="7244605" y="1856979"/>
            <a:ext cx="432570" cy="421334"/>
            <a:chOff x="5926225" y="921350"/>
            <a:chExt cx="517800" cy="504350"/>
          </a:xfrm>
        </p:grpSpPr>
        <p:sp>
          <p:nvSpPr>
            <p:cNvPr id="1602" name="Google Shape;1602;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7"/>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7"/>
          <p:cNvGrpSpPr/>
          <p:nvPr/>
        </p:nvGrpSpPr>
        <p:grpSpPr>
          <a:xfrm>
            <a:off x="6359885" y="2606021"/>
            <a:ext cx="1075937" cy="1047989"/>
            <a:chOff x="5926225" y="921350"/>
            <a:chExt cx="517800" cy="504350"/>
          </a:xfrm>
        </p:grpSpPr>
        <p:sp>
          <p:nvSpPr>
            <p:cNvPr id="1606" name="Google Shape;160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w="28575" cap="flat" cmpd="sng">
              <a:solidFill>
                <a:srgbClr val="FFD966"/>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w="28575" cap="flat" cmpd="sng">
              <a:solidFill>
                <a:srgbClr val="FFD966"/>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47"/>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4"/>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610" name="Google Shape;1610;p47"/>
          <p:cNvSpPr txBox="1">
            <a:spLocks noGrp="1"/>
          </p:cNvSpPr>
          <p:nvPr>
            <p:ph type="body" idx="1"/>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grpSp>
        <p:nvGrpSpPr>
          <p:cNvPr id="1615" name="Google Shape;1615;p48"/>
          <p:cNvGrpSpPr/>
          <p:nvPr/>
        </p:nvGrpSpPr>
        <p:grpSpPr>
          <a:xfrm>
            <a:off x="3058888" y="1550127"/>
            <a:ext cx="445718" cy="445753"/>
            <a:chOff x="3706812" y="1035050"/>
            <a:chExt cx="4792662" cy="4787899"/>
          </a:xfrm>
        </p:grpSpPr>
        <p:sp>
          <p:nvSpPr>
            <p:cNvPr id="1616" name="Google Shape;1616;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2" name="Google Shape;1622;p48"/>
          <p:cNvGrpSpPr/>
          <p:nvPr/>
        </p:nvGrpSpPr>
        <p:grpSpPr>
          <a:xfrm>
            <a:off x="1779393" y="1550157"/>
            <a:ext cx="443331" cy="445437"/>
            <a:chOff x="1400175" y="1220787"/>
            <a:chExt cx="4473575" cy="4476750"/>
          </a:xfrm>
        </p:grpSpPr>
        <p:sp>
          <p:nvSpPr>
            <p:cNvPr id="1623" name="Google Shape;1623;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7" name="Google Shape;1627;p48"/>
          <p:cNvGrpSpPr/>
          <p:nvPr/>
        </p:nvGrpSpPr>
        <p:grpSpPr>
          <a:xfrm>
            <a:off x="1138046" y="1550171"/>
            <a:ext cx="446045" cy="445465"/>
            <a:chOff x="1649412" y="927100"/>
            <a:chExt cx="5011737" cy="5016500"/>
          </a:xfrm>
        </p:grpSpPr>
        <p:sp>
          <p:nvSpPr>
            <p:cNvPr id="1628" name="Google Shape;1628;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1" name="Google Shape;1631;p48"/>
          <p:cNvGrpSpPr/>
          <p:nvPr/>
        </p:nvGrpSpPr>
        <p:grpSpPr>
          <a:xfrm>
            <a:off x="2418397" y="1550424"/>
            <a:ext cx="444870" cy="445286"/>
            <a:chOff x="1301750" y="920750"/>
            <a:chExt cx="5095875" cy="5100637"/>
          </a:xfrm>
        </p:grpSpPr>
        <p:sp>
          <p:nvSpPr>
            <p:cNvPr id="1632" name="Google Shape;1632;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7" name="Google Shape;1637;p48"/>
          <p:cNvGrpSpPr/>
          <p:nvPr/>
        </p:nvGrpSpPr>
        <p:grpSpPr>
          <a:xfrm>
            <a:off x="4341570" y="1550333"/>
            <a:ext cx="445621" cy="445591"/>
            <a:chOff x="5732756" y="2682276"/>
            <a:chExt cx="719905" cy="719856"/>
          </a:xfrm>
        </p:grpSpPr>
        <p:sp>
          <p:nvSpPr>
            <p:cNvPr id="1638" name="Google Shape;1638;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1" name="Google Shape;1641;p48"/>
          <p:cNvGrpSpPr/>
          <p:nvPr/>
        </p:nvGrpSpPr>
        <p:grpSpPr>
          <a:xfrm>
            <a:off x="4982887" y="1550327"/>
            <a:ext cx="445627" cy="445604"/>
            <a:chOff x="6768809" y="2682265"/>
            <a:chExt cx="719915" cy="719877"/>
          </a:xfrm>
        </p:grpSpPr>
        <p:sp>
          <p:nvSpPr>
            <p:cNvPr id="1642" name="Google Shape;1642;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6" name="Google Shape;1646;p48"/>
          <p:cNvGrpSpPr/>
          <p:nvPr/>
        </p:nvGrpSpPr>
        <p:grpSpPr>
          <a:xfrm>
            <a:off x="5624209" y="1550356"/>
            <a:ext cx="445753" cy="445545"/>
            <a:chOff x="7804870" y="2682313"/>
            <a:chExt cx="720118" cy="719782"/>
          </a:xfrm>
        </p:grpSpPr>
        <p:sp>
          <p:nvSpPr>
            <p:cNvPr id="1647" name="Google Shape;1647;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2" name="Google Shape;1652;p48"/>
          <p:cNvGrpSpPr/>
          <p:nvPr/>
        </p:nvGrpSpPr>
        <p:grpSpPr>
          <a:xfrm>
            <a:off x="6265657" y="1550125"/>
            <a:ext cx="446293" cy="446006"/>
            <a:chOff x="8841135" y="2681940"/>
            <a:chExt cx="720990" cy="720527"/>
          </a:xfrm>
        </p:grpSpPr>
        <p:sp>
          <p:nvSpPr>
            <p:cNvPr id="1653" name="Google Shape;1653;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9" name="Google Shape;1659;p48"/>
          <p:cNvGrpSpPr/>
          <p:nvPr/>
        </p:nvGrpSpPr>
        <p:grpSpPr>
          <a:xfrm>
            <a:off x="3699655" y="1550057"/>
            <a:ext cx="445260" cy="445260"/>
            <a:chOff x="4103687" y="1439862"/>
            <a:chExt cx="3986212" cy="3986211"/>
          </a:xfrm>
        </p:grpSpPr>
        <p:sp>
          <p:nvSpPr>
            <p:cNvPr id="1660" name="Google Shape;1660;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2" name="Google Shape;1662;p48"/>
          <p:cNvGrpSpPr/>
          <p:nvPr/>
        </p:nvGrpSpPr>
        <p:grpSpPr>
          <a:xfrm>
            <a:off x="6907645" y="1550361"/>
            <a:ext cx="445803" cy="445535"/>
            <a:chOff x="9878272" y="2682320"/>
            <a:chExt cx="720199" cy="719767"/>
          </a:xfrm>
        </p:grpSpPr>
        <p:sp>
          <p:nvSpPr>
            <p:cNvPr id="1663" name="Google Shape;1663;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6" name="Google Shape;1666;p48"/>
          <p:cNvGrpSpPr/>
          <p:nvPr/>
        </p:nvGrpSpPr>
        <p:grpSpPr>
          <a:xfrm>
            <a:off x="7549143" y="1550278"/>
            <a:ext cx="445700" cy="445701"/>
            <a:chOff x="10914618" y="2682187"/>
            <a:chExt cx="720033" cy="720033"/>
          </a:xfrm>
        </p:grpSpPr>
        <p:sp>
          <p:nvSpPr>
            <p:cNvPr id="1667" name="Google Shape;1667;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9" name="Google Shape;1669;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3" name="Google Shape;1673;p48"/>
          <p:cNvGrpSpPr/>
          <p:nvPr/>
        </p:nvGrpSpPr>
        <p:grpSpPr>
          <a:xfrm>
            <a:off x="1772664" y="843057"/>
            <a:ext cx="361521" cy="445816"/>
            <a:chOff x="1582665" y="1011072"/>
            <a:chExt cx="584040" cy="720220"/>
          </a:xfrm>
        </p:grpSpPr>
        <p:sp>
          <p:nvSpPr>
            <p:cNvPr id="1674" name="Google Shape;1674;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7" name="Google Shape;1677;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9" name="Google Shape;1679;p48"/>
          <p:cNvGrpSpPr/>
          <p:nvPr/>
        </p:nvGrpSpPr>
        <p:grpSpPr>
          <a:xfrm>
            <a:off x="2374048" y="843078"/>
            <a:ext cx="379481" cy="445796"/>
            <a:chOff x="2554206" y="1011105"/>
            <a:chExt cx="613055" cy="720187"/>
          </a:xfrm>
        </p:grpSpPr>
        <p:sp>
          <p:nvSpPr>
            <p:cNvPr id="1680" name="Google Shape;1680;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83" name="Google Shape;1683;p48"/>
          <p:cNvGrpSpPr/>
          <p:nvPr/>
        </p:nvGrpSpPr>
        <p:grpSpPr>
          <a:xfrm>
            <a:off x="6922223" y="797418"/>
            <a:ext cx="460705" cy="491455"/>
            <a:chOff x="9901824" y="937343"/>
            <a:chExt cx="744273" cy="793950"/>
          </a:xfrm>
        </p:grpSpPr>
        <p:grpSp>
          <p:nvGrpSpPr>
            <p:cNvPr id="1684" name="Google Shape;1684;p48"/>
            <p:cNvGrpSpPr/>
            <p:nvPr/>
          </p:nvGrpSpPr>
          <p:grpSpPr>
            <a:xfrm>
              <a:off x="9901824" y="937343"/>
              <a:ext cx="744273" cy="793950"/>
              <a:chOff x="9901824" y="937343"/>
              <a:chExt cx="744273" cy="793950"/>
            </a:xfrm>
          </p:grpSpPr>
          <p:sp>
            <p:nvSpPr>
              <p:cNvPr id="1685" name="Google Shape;1685;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2" name="Google Shape;1692;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3" name="Google Shape;1693;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695" name="Google Shape;1695;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7" name="Google Shape;1697;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8" name="Google Shape;1698;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9" name="Google Shape;1699;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1" name="Google Shape;1701;p48"/>
          <p:cNvGrpSpPr/>
          <p:nvPr/>
        </p:nvGrpSpPr>
        <p:grpSpPr>
          <a:xfrm>
            <a:off x="2993392" y="843244"/>
            <a:ext cx="369868" cy="445629"/>
            <a:chOff x="3554761" y="1011374"/>
            <a:chExt cx="597525" cy="719918"/>
          </a:xfrm>
        </p:grpSpPr>
        <p:sp>
          <p:nvSpPr>
            <p:cNvPr id="1702" name="Google Shape;1702;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3" name="Google Shape;1703;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8"/>
          <p:cNvGrpSpPr/>
          <p:nvPr/>
        </p:nvGrpSpPr>
        <p:grpSpPr>
          <a:xfrm>
            <a:off x="3603122" y="843032"/>
            <a:ext cx="370755" cy="445841"/>
            <a:chOff x="4539787" y="1011032"/>
            <a:chExt cx="598958" cy="720261"/>
          </a:xfrm>
        </p:grpSpPr>
        <p:sp>
          <p:nvSpPr>
            <p:cNvPr id="1707" name="Google Shape;1707;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0" name="Google Shape;1710;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1" name="Google Shape;1711;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2" name="Google Shape;1712;p48"/>
          <p:cNvGrpSpPr/>
          <p:nvPr/>
        </p:nvGrpSpPr>
        <p:grpSpPr>
          <a:xfrm>
            <a:off x="4213740" y="843140"/>
            <a:ext cx="366917" cy="445733"/>
            <a:chOff x="5526246" y="1011207"/>
            <a:chExt cx="592758" cy="720086"/>
          </a:xfrm>
        </p:grpSpPr>
        <p:sp>
          <p:nvSpPr>
            <p:cNvPr id="1713" name="Google Shape;1713;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4" name="Google Shape;1714;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5" name="Google Shape;1715;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9" name="Google Shape;1719;p48"/>
          <p:cNvGrpSpPr/>
          <p:nvPr/>
        </p:nvGrpSpPr>
        <p:grpSpPr>
          <a:xfrm>
            <a:off x="1168508" y="843134"/>
            <a:ext cx="364294" cy="445740"/>
            <a:chOff x="606645" y="1011196"/>
            <a:chExt cx="588520" cy="720096"/>
          </a:xfrm>
        </p:grpSpPr>
        <p:sp>
          <p:nvSpPr>
            <p:cNvPr id="1720" name="Google Shape;1720;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3" name="Google Shape;1723;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4" name="Google Shape;1724;p48"/>
          <p:cNvGrpSpPr/>
          <p:nvPr/>
        </p:nvGrpSpPr>
        <p:grpSpPr>
          <a:xfrm>
            <a:off x="7622791" y="843111"/>
            <a:ext cx="298405" cy="445762"/>
            <a:chOff x="11033597" y="1011159"/>
            <a:chExt cx="482075" cy="720133"/>
          </a:xfrm>
        </p:grpSpPr>
        <p:sp>
          <p:nvSpPr>
            <p:cNvPr id="1725" name="Google Shape;1725;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6" name="Google Shape;1726;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7" name="Google Shape;1727;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8" name="Google Shape;1728;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729" name="Google Shape;1729;p48"/>
          <p:cNvGrpSpPr/>
          <p:nvPr/>
        </p:nvGrpSpPr>
        <p:grpSpPr>
          <a:xfrm>
            <a:off x="6221656" y="797418"/>
            <a:ext cx="460705" cy="491455"/>
            <a:chOff x="8770051" y="937343"/>
            <a:chExt cx="744273" cy="793950"/>
          </a:xfrm>
        </p:grpSpPr>
        <p:sp>
          <p:nvSpPr>
            <p:cNvPr id="1730" name="Google Shape;1730;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2" name="Google Shape;1732;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4" name="Google Shape;1734;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35" name="Google Shape;1735;p48"/>
            <p:cNvGrpSpPr/>
            <p:nvPr/>
          </p:nvGrpSpPr>
          <p:grpSpPr>
            <a:xfrm>
              <a:off x="8770051" y="937343"/>
              <a:ext cx="744273" cy="793950"/>
              <a:chOff x="6565437" y="1588001"/>
              <a:chExt cx="744273" cy="793950"/>
            </a:xfrm>
          </p:grpSpPr>
          <p:sp>
            <p:nvSpPr>
              <p:cNvPr id="1736" name="Google Shape;1736;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7" name="Google Shape;1737;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8" name="Google Shape;1738;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9" name="Google Shape;1739;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0" name="Google Shape;1740;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1" name="Google Shape;1741;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2" name="Google Shape;1742;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3" name="Google Shape;1743;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4" name="Google Shape;1744;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5" name="Google Shape;1745;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46" name="Google Shape;1746;p48"/>
          <p:cNvGrpSpPr/>
          <p:nvPr/>
        </p:nvGrpSpPr>
        <p:grpSpPr>
          <a:xfrm>
            <a:off x="4820520" y="797418"/>
            <a:ext cx="460705" cy="491455"/>
            <a:chOff x="6506504" y="937343"/>
            <a:chExt cx="744273" cy="793950"/>
          </a:xfrm>
        </p:grpSpPr>
        <p:sp>
          <p:nvSpPr>
            <p:cNvPr id="1747" name="Google Shape;1747;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8" name="Google Shape;1748;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9" name="Google Shape;1749;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50" name="Google Shape;1750;p48"/>
            <p:cNvGrpSpPr/>
            <p:nvPr/>
          </p:nvGrpSpPr>
          <p:grpSpPr>
            <a:xfrm>
              <a:off x="6506504" y="937343"/>
              <a:ext cx="744273" cy="793950"/>
              <a:chOff x="6565437" y="1588001"/>
              <a:chExt cx="744273" cy="793950"/>
            </a:xfrm>
          </p:grpSpPr>
          <p:sp>
            <p:nvSpPr>
              <p:cNvPr id="1751" name="Google Shape;175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2" name="Google Shape;175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3" name="Google Shape;175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5" name="Google Shape;175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6" name="Google Shape;175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8" name="Google Shape;175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9" name="Google Shape;175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0" name="Google Shape;176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61" name="Google Shape;1761;p48"/>
          <p:cNvGrpSpPr/>
          <p:nvPr/>
        </p:nvGrpSpPr>
        <p:grpSpPr>
          <a:xfrm>
            <a:off x="5521088" y="797418"/>
            <a:ext cx="460705" cy="491455"/>
            <a:chOff x="7638277" y="937343"/>
            <a:chExt cx="744273" cy="793950"/>
          </a:xfrm>
        </p:grpSpPr>
        <p:sp>
          <p:nvSpPr>
            <p:cNvPr id="1762" name="Google Shape;1762;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3" name="Google Shape;1763;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4" name="Google Shape;1764;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5" name="Google Shape;1765;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66" name="Google Shape;1766;p48"/>
            <p:cNvGrpSpPr/>
            <p:nvPr/>
          </p:nvGrpSpPr>
          <p:grpSpPr>
            <a:xfrm>
              <a:off x="7638277" y="937343"/>
              <a:ext cx="744273" cy="793950"/>
              <a:chOff x="6565437" y="1588001"/>
              <a:chExt cx="744273" cy="793950"/>
            </a:xfrm>
          </p:grpSpPr>
          <p:sp>
            <p:nvSpPr>
              <p:cNvPr id="1767" name="Google Shape;17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8" name="Google Shape;17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9" name="Google Shape;17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0" name="Google Shape;17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1" name="Google Shape;17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2" name="Google Shape;17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3" name="Google Shape;17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4" name="Google Shape;17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5" name="Google Shape;17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6" name="Google Shape;17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77" name="Google Shape;1777;p48"/>
          <p:cNvGrpSpPr/>
          <p:nvPr/>
        </p:nvGrpSpPr>
        <p:grpSpPr>
          <a:xfrm>
            <a:off x="3061198" y="2986973"/>
            <a:ext cx="445779" cy="400764"/>
            <a:chOff x="3778727" y="4460423"/>
            <a:chExt cx="720160" cy="647438"/>
          </a:xfrm>
        </p:grpSpPr>
        <p:sp>
          <p:nvSpPr>
            <p:cNvPr id="1778" name="Google Shape;1778;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9" name="Google Shape;1779;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0" name="Google Shape;1780;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1" name="Google Shape;1781;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2" name="Google Shape;1782;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3" name="Google Shape;1783;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4" name="Google Shape;1784;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85" name="Google Shape;1785;p48"/>
          <p:cNvGrpSpPr/>
          <p:nvPr/>
        </p:nvGrpSpPr>
        <p:grpSpPr>
          <a:xfrm>
            <a:off x="1138083" y="2972048"/>
            <a:ext cx="445680" cy="430613"/>
            <a:chOff x="557494" y="4436312"/>
            <a:chExt cx="720000" cy="695660"/>
          </a:xfrm>
        </p:grpSpPr>
        <p:sp>
          <p:nvSpPr>
            <p:cNvPr id="1786" name="Google Shape;1786;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7" name="Google Shape;1787;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8" name="Google Shape;1788;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9" name="Google Shape;1789;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90" name="Google Shape;1790;p48"/>
          <p:cNvGrpSpPr/>
          <p:nvPr/>
        </p:nvGrpSpPr>
        <p:grpSpPr>
          <a:xfrm>
            <a:off x="4343305" y="2964459"/>
            <a:ext cx="445833" cy="445792"/>
            <a:chOff x="5926265" y="4424051"/>
            <a:chExt cx="720246" cy="720181"/>
          </a:xfrm>
        </p:grpSpPr>
        <p:sp>
          <p:nvSpPr>
            <p:cNvPr id="1791" name="Google Shape;1791;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2" name="Google Shape;1792;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3" name="Google Shape;1793;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4" name="Google Shape;1794;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95" name="Google Shape;1795;p48"/>
          <p:cNvGrpSpPr/>
          <p:nvPr/>
        </p:nvGrpSpPr>
        <p:grpSpPr>
          <a:xfrm>
            <a:off x="1779066" y="2984013"/>
            <a:ext cx="445680" cy="406684"/>
            <a:chOff x="1631150" y="4455641"/>
            <a:chExt cx="720000" cy="657002"/>
          </a:xfrm>
        </p:grpSpPr>
        <p:sp>
          <p:nvSpPr>
            <p:cNvPr id="1796" name="Google Shape;1796;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7" name="Google Shape;1797;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8" name="Google Shape;1798;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9" name="Google Shape;1799;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0" name="Google Shape;1800;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1" name="Google Shape;1801;p48"/>
          <p:cNvGrpSpPr/>
          <p:nvPr/>
        </p:nvGrpSpPr>
        <p:grpSpPr>
          <a:xfrm>
            <a:off x="2420095" y="2983429"/>
            <a:ext cx="445680" cy="407853"/>
            <a:chOff x="2704878" y="4454697"/>
            <a:chExt cx="720000" cy="658889"/>
          </a:xfrm>
        </p:grpSpPr>
        <p:sp>
          <p:nvSpPr>
            <p:cNvPr id="1802" name="Google Shape;1802;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3" name="Google Shape;1803;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4" name="Google Shape;1804;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5" name="Google Shape;1805;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6" name="Google Shape;1806;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7" name="Google Shape;1807;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8" name="Google Shape;1808;p48"/>
          <p:cNvGrpSpPr/>
          <p:nvPr/>
        </p:nvGrpSpPr>
        <p:grpSpPr>
          <a:xfrm>
            <a:off x="3702366" y="2985387"/>
            <a:ext cx="445549" cy="403935"/>
            <a:chOff x="4852681" y="4457861"/>
            <a:chExt cx="719788" cy="652561"/>
          </a:xfrm>
        </p:grpSpPr>
        <p:sp>
          <p:nvSpPr>
            <p:cNvPr id="1809" name="Google Shape;1809;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0" name="Google Shape;1810;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1" name="Google Shape;1811;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12" name="Google Shape;1812;p48"/>
          <p:cNvGrpSpPr/>
          <p:nvPr/>
        </p:nvGrpSpPr>
        <p:grpSpPr>
          <a:xfrm>
            <a:off x="4984527" y="2975824"/>
            <a:ext cx="445818" cy="423063"/>
            <a:chOff x="7000306" y="4442411"/>
            <a:chExt cx="720224" cy="683463"/>
          </a:xfrm>
        </p:grpSpPr>
        <p:sp>
          <p:nvSpPr>
            <p:cNvPr id="1813" name="Google Shape;1813;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4" name="Google Shape;1814;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5" name="Google Shape;1815;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6" name="Google Shape;1816;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7" name="Google Shape;1817;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18" name="Google Shape;1818;p48"/>
          <p:cNvGrpSpPr/>
          <p:nvPr/>
        </p:nvGrpSpPr>
        <p:grpSpPr>
          <a:xfrm>
            <a:off x="5625735" y="2973621"/>
            <a:ext cx="445779" cy="427468"/>
            <a:chOff x="8074325" y="4438852"/>
            <a:chExt cx="720160" cy="690579"/>
          </a:xfrm>
        </p:grpSpPr>
        <p:sp>
          <p:nvSpPr>
            <p:cNvPr id="1819" name="Google Shape;1819;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0" name="Google Shape;1820;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1" name="Google Shape;1821;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2" name="Google Shape;1822;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3" name="Google Shape;1823;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4" name="Google Shape;1824;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25" name="Google Shape;1825;p48"/>
          <p:cNvGrpSpPr/>
          <p:nvPr/>
        </p:nvGrpSpPr>
        <p:grpSpPr>
          <a:xfrm>
            <a:off x="6908080" y="2987570"/>
            <a:ext cx="445629" cy="399565"/>
            <a:chOff x="9878975" y="4425243"/>
            <a:chExt cx="719918" cy="645502"/>
          </a:xfrm>
        </p:grpSpPr>
        <p:sp>
          <p:nvSpPr>
            <p:cNvPr id="1826" name="Google Shape;1826;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27" name="Google Shape;1827;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28" name="Google Shape;1828;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29" name="Google Shape;1829;p48"/>
          <p:cNvGrpSpPr/>
          <p:nvPr/>
        </p:nvGrpSpPr>
        <p:grpSpPr>
          <a:xfrm>
            <a:off x="7549097" y="2976371"/>
            <a:ext cx="445785" cy="421964"/>
            <a:chOff x="10914544" y="4407150"/>
            <a:chExt cx="720170" cy="681687"/>
          </a:xfrm>
        </p:grpSpPr>
        <p:sp>
          <p:nvSpPr>
            <p:cNvPr id="1830" name="Google Shape;1830;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1" name="Google Shape;1831;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2" name="Google Shape;1832;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3" name="Google Shape;1833;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34" name="Google Shape;1834;p48"/>
          <p:cNvGrpSpPr/>
          <p:nvPr/>
        </p:nvGrpSpPr>
        <p:grpSpPr>
          <a:xfrm>
            <a:off x="6266887" y="2984485"/>
            <a:ext cx="445805" cy="405735"/>
            <a:chOff x="8843122" y="4420259"/>
            <a:chExt cx="720202" cy="655469"/>
          </a:xfrm>
        </p:grpSpPr>
        <p:sp>
          <p:nvSpPr>
            <p:cNvPr id="1835" name="Google Shape;1835;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6" name="Google Shape;1836;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7" name="Google Shape;1837;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8" name="Google Shape;1838;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9" name="Google Shape;1839;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0" name="Google Shape;1840;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41" name="Google Shape;1841;p48"/>
          <p:cNvGrpSpPr/>
          <p:nvPr/>
        </p:nvGrpSpPr>
        <p:grpSpPr>
          <a:xfrm>
            <a:off x="3069757" y="2283047"/>
            <a:ext cx="445812" cy="394518"/>
            <a:chOff x="1510757" y="3225422"/>
            <a:chExt cx="720214" cy="637347"/>
          </a:xfrm>
        </p:grpSpPr>
        <p:sp>
          <p:nvSpPr>
            <p:cNvPr id="1842" name="Google Shape;1842;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3" name="Google Shape;1843;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4" name="Google Shape;1844;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5" name="Google Shape;1845;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6" name="Google Shape;1846;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7" name="Google Shape;1847;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8" name="Google Shape;1848;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49" name="Google Shape;1849;p48"/>
          <p:cNvGrpSpPr/>
          <p:nvPr/>
        </p:nvGrpSpPr>
        <p:grpSpPr>
          <a:xfrm>
            <a:off x="3761148" y="2300567"/>
            <a:ext cx="445767" cy="359478"/>
            <a:chOff x="2595501" y="3253725"/>
            <a:chExt cx="720141" cy="580739"/>
          </a:xfrm>
        </p:grpSpPr>
        <p:sp>
          <p:nvSpPr>
            <p:cNvPr id="1850" name="Google Shape;1850;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1" name="Google Shape;1851;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2" name="Google Shape;1852;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3" name="Google Shape;1853;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54" name="Google Shape;1854;p48"/>
          <p:cNvGrpSpPr/>
          <p:nvPr/>
        </p:nvGrpSpPr>
        <p:grpSpPr>
          <a:xfrm>
            <a:off x="5143819" y="2257535"/>
            <a:ext cx="443879" cy="445541"/>
            <a:chOff x="4764809" y="3184208"/>
            <a:chExt cx="717090" cy="719775"/>
          </a:xfrm>
        </p:grpSpPr>
        <p:sp>
          <p:nvSpPr>
            <p:cNvPr id="1855" name="Google Shape;1855;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6" name="Google Shape;1856;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7" name="Google Shape;1857;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58" name="Google Shape;1858;p48"/>
          <p:cNvGrpSpPr/>
          <p:nvPr/>
        </p:nvGrpSpPr>
        <p:grpSpPr>
          <a:xfrm>
            <a:off x="4452495" y="2286500"/>
            <a:ext cx="445746" cy="387612"/>
            <a:chOff x="3680173" y="3231000"/>
            <a:chExt cx="720106" cy="626190"/>
          </a:xfrm>
        </p:grpSpPr>
        <p:sp>
          <p:nvSpPr>
            <p:cNvPr id="1859" name="Google Shape;1859;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0" name="Google Shape;1860;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1" name="Google Shape;1861;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62" name="Google Shape;1862;p48"/>
          <p:cNvGrpSpPr/>
          <p:nvPr/>
        </p:nvGrpSpPr>
        <p:grpSpPr>
          <a:xfrm>
            <a:off x="6524582" y="2257496"/>
            <a:ext cx="443283" cy="445620"/>
            <a:chOff x="6931035" y="3184144"/>
            <a:chExt cx="716128" cy="719903"/>
          </a:xfrm>
        </p:grpSpPr>
        <p:sp>
          <p:nvSpPr>
            <p:cNvPr id="1863" name="Google Shape;1863;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4" name="Google Shape;1864;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5" name="Google Shape;1865;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6" name="Google Shape;1866;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67" name="Google Shape;1867;p48"/>
          <p:cNvGrpSpPr/>
          <p:nvPr/>
        </p:nvGrpSpPr>
        <p:grpSpPr>
          <a:xfrm>
            <a:off x="5833276" y="2257448"/>
            <a:ext cx="445727" cy="445714"/>
            <a:chOff x="5846429" y="3184067"/>
            <a:chExt cx="720076" cy="720055"/>
          </a:xfrm>
        </p:grpSpPr>
        <p:sp>
          <p:nvSpPr>
            <p:cNvPr id="1868" name="Google Shape;1868;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9" name="Google Shape;1869;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0" name="Google Shape;1870;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1" name="Google Shape;1871;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72" name="Google Shape;1872;p48"/>
          <p:cNvGrpSpPr/>
          <p:nvPr/>
        </p:nvGrpSpPr>
        <p:grpSpPr>
          <a:xfrm>
            <a:off x="2520481" y="2257393"/>
            <a:ext cx="303698" cy="445825"/>
            <a:chOff x="655600" y="3183978"/>
            <a:chExt cx="490627" cy="720234"/>
          </a:xfrm>
        </p:grpSpPr>
        <p:sp>
          <p:nvSpPr>
            <p:cNvPr id="1873" name="Google Shape;1873;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4" name="Google Shape;1874;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5" name="Google Shape;1875;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6" name="Google Shape;1876;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7" name="Google Shape;1877;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78" name="Google Shape;1878;p48"/>
          <p:cNvGrpSpPr/>
          <p:nvPr/>
        </p:nvGrpSpPr>
        <p:grpSpPr>
          <a:xfrm>
            <a:off x="7213443" y="2257509"/>
            <a:ext cx="189785" cy="445592"/>
            <a:chOff x="8011692" y="3184166"/>
            <a:chExt cx="306600" cy="719859"/>
          </a:xfrm>
        </p:grpSpPr>
        <p:sp>
          <p:nvSpPr>
            <p:cNvPr id="1879" name="Google Shape;1879;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0" name="Google Shape;1880;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1" name="Google Shape;1881;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2" name="Google Shape;1882;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3" name="Google Shape;1883;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4" name="Google Shape;1884;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85" name="Google Shape;1885;p48"/>
          <p:cNvGrpSpPr/>
          <p:nvPr/>
        </p:nvGrpSpPr>
        <p:grpSpPr>
          <a:xfrm>
            <a:off x="7648230" y="2257259"/>
            <a:ext cx="246199" cy="445516"/>
            <a:chOff x="4556125" y="630237"/>
            <a:chExt cx="3081338" cy="5568950"/>
          </a:xfrm>
        </p:grpSpPr>
        <p:sp>
          <p:nvSpPr>
            <p:cNvPr id="1886" name="Google Shape;1886;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7" name="Google Shape;1887;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8" name="Google Shape;1888;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9" name="Google Shape;1889;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0" name="Google Shape;1890;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1" name="Google Shape;1891;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2" name="Google Shape;1892;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93" name="Google Shape;1893;p48"/>
          <p:cNvGrpSpPr/>
          <p:nvPr/>
        </p:nvGrpSpPr>
        <p:grpSpPr>
          <a:xfrm>
            <a:off x="1829253" y="2257459"/>
            <a:ext cx="445768" cy="445697"/>
            <a:chOff x="1674084" y="3214987"/>
            <a:chExt cx="720142" cy="720027"/>
          </a:xfrm>
        </p:grpSpPr>
        <p:sp>
          <p:nvSpPr>
            <p:cNvPr id="1894" name="Google Shape;1894;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5" name="Google Shape;1895;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6" name="Google Shape;1896;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7" name="Google Shape;1897;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8" name="Google Shape;1898;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9" name="Google Shape;1899;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0" name="Google Shape;1900;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1" name="Google Shape;1901;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2" name="Google Shape;1902;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3" name="Google Shape;1903;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4" name="Google Shape;1904;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5" name="Google Shape;1905;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06" name="Google Shape;1906;p48"/>
          <p:cNvGrpSpPr/>
          <p:nvPr/>
        </p:nvGrpSpPr>
        <p:grpSpPr>
          <a:xfrm>
            <a:off x="1138094" y="2257421"/>
            <a:ext cx="445578" cy="445773"/>
            <a:chOff x="557511" y="3214925"/>
            <a:chExt cx="719836" cy="720150"/>
          </a:xfrm>
        </p:grpSpPr>
        <p:sp>
          <p:nvSpPr>
            <p:cNvPr id="1907" name="Google Shape;1907;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8" name="Google Shape;1908;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9" name="Google Shape;1909;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0" name="Google Shape;1910;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11" name="Google Shape;1911;p48"/>
          <p:cNvGrpSpPr/>
          <p:nvPr/>
        </p:nvGrpSpPr>
        <p:grpSpPr>
          <a:xfrm>
            <a:off x="1081977" y="3693756"/>
            <a:ext cx="445905" cy="400522"/>
            <a:chOff x="1147762" y="1131887"/>
            <a:chExt cx="5137150" cy="4619626"/>
          </a:xfrm>
        </p:grpSpPr>
        <p:sp>
          <p:nvSpPr>
            <p:cNvPr id="1912" name="Google Shape;1912;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3" name="Google Shape;1913;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4" name="Google Shape;1914;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15" name="Google Shape;1915;p48"/>
          <p:cNvGrpSpPr/>
          <p:nvPr/>
        </p:nvGrpSpPr>
        <p:grpSpPr>
          <a:xfrm>
            <a:off x="1879306" y="3687410"/>
            <a:ext cx="445901" cy="413282"/>
            <a:chOff x="1570037" y="1341437"/>
            <a:chExt cx="4943475" cy="4576762"/>
          </a:xfrm>
        </p:grpSpPr>
        <p:sp>
          <p:nvSpPr>
            <p:cNvPr id="1916" name="Google Shape;1916;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7" name="Google Shape;1917;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8" name="Google Shape;1918;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9" name="Google Shape;1919;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20" name="Google Shape;1920;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21" name="Google Shape;1921;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922" name="Google Shape;1922;p48"/>
          <p:cNvGrpSpPr/>
          <p:nvPr/>
        </p:nvGrpSpPr>
        <p:grpSpPr>
          <a:xfrm>
            <a:off x="4364629" y="3671511"/>
            <a:ext cx="441332" cy="445721"/>
            <a:chOff x="5770007" y="5489899"/>
            <a:chExt cx="712976" cy="720067"/>
          </a:xfrm>
        </p:grpSpPr>
        <p:sp>
          <p:nvSpPr>
            <p:cNvPr id="1923" name="Google Shape;1923;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4" name="Google Shape;1924;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5" name="Google Shape;1925;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6" name="Google Shape;1926;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7" name="Google Shape;1927;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8" name="Google Shape;1928;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9" name="Google Shape;1929;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0" name="Google Shape;1930;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31" name="Google Shape;1931;p48"/>
          <p:cNvGrpSpPr/>
          <p:nvPr/>
        </p:nvGrpSpPr>
        <p:grpSpPr>
          <a:xfrm>
            <a:off x="5157420" y="3693981"/>
            <a:ext cx="445651" cy="400824"/>
            <a:chOff x="7050768" y="5526199"/>
            <a:chExt cx="719953" cy="647534"/>
          </a:xfrm>
        </p:grpSpPr>
        <p:sp>
          <p:nvSpPr>
            <p:cNvPr id="1932" name="Google Shape;1932;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3" name="Google Shape;1933;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4" name="Google Shape;1934;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5" name="Google Shape;1935;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6" name="Google Shape;1936;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7" name="Google Shape;1937;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8" name="Google Shape;1938;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9" name="Google Shape;1939;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0" name="Google Shape;1940;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1" name="Google Shape;1941;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2" name="Google Shape;1942;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3" name="Google Shape;1943;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44" name="Google Shape;1944;p48"/>
          <p:cNvGrpSpPr/>
          <p:nvPr/>
        </p:nvGrpSpPr>
        <p:grpSpPr>
          <a:xfrm>
            <a:off x="6751936" y="3694051"/>
            <a:ext cx="445681" cy="400651"/>
            <a:chOff x="9626723" y="5526313"/>
            <a:chExt cx="720002" cy="647256"/>
          </a:xfrm>
        </p:grpSpPr>
        <p:sp>
          <p:nvSpPr>
            <p:cNvPr id="1945" name="Google Shape;1945;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6" name="Google Shape;1946;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7" name="Google Shape;1947;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8" name="Google Shape;1948;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9" name="Google Shape;1949;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0" name="Google Shape;1950;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1" name="Google Shape;1951;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2" name="Google Shape;1952;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3" name="Google Shape;1953;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4" name="Google Shape;1954;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5" name="Google Shape;1955;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6" name="Google Shape;1956;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57" name="Google Shape;1957;p48"/>
          <p:cNvGrpSpPr/>
          <p:nvPr/>
        </p:nvGrpSpPr>
        <p:grpSpPr>
          <a:xfrm>
            <a:off x="7549176" y="3671488"/>
            <a:ext cx="445582" cy="445743"/>
            <a:chOff x="10914672" y="5489861"/>
            <a:chExt cx="719842" cy="720102"/>
          </a:xfrm>
        </p:grpSpPr>
        <p:sp>
          <p:nvSpPr>
            <p:cNvPr id="1958" name="Google Shape;1958;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9" name="Google Shape;1959;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0" name="Google Shape;1960;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1" name="Google Shape;1961;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2" name="Google Shape;1962;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3" name="Google Shape;1963;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4" name="Google Shape;1964;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5" name="Google Shape;1965;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6" name="Google Shape;1966;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7" name="Google Shape;1967;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8" name="Google Shape;1968;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9" name="Google Shape;1969;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70" name="Google Shape;1970;p48"/>
          <p:cNvGrpSpPr/>
          <p:nvPr/>
        </p:nvGrpSpPr>
        <p:grpSpPr>
          <a:xfrm>
            <a:off x="5954636" y="3681752"/>
            <a:ext cx="445821" cy="425246"/>
            <a:chOff x="8338678" y="5506443"/>
            <a:chExt cx="720227" cy="686988"/>
          </a:xfrm>
        </p:grpSpPr>
        <p:sp>
          <p:nvSpPr>
            <p:cNvPr id="1971" name="Google Shape;1971;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2" name="Google Shape;1972;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3" name="Google Shape;1973;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4" name="Google Shape;1974;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5" name="Google Shape;1975;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6" name="Google Shape;1976;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77" name="Google Shape;1977;p48"/>
          <p:cNvGrpSpPr/>
          <p:nvPr/>
        </p:nvGrpSpPr>
        <p:grpSpPr>
          <a:xfrm>
            <a:off x="2676293" y="3736342"/>
            <a:ext cx="1336824" cy="316035"/>
            <a:chOff x="3042485" y="5594633"/>
            <a:chExt cx="2159652" cy="510557"/>
          </a:xfrm>
        </p:grpSpPr>
        <p:sp>
          <p:nvSpPr>
            <p:cNvPr id="1978" name="Google Shape;1978;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9" name="Google Shape;1979;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0" name="Google Shape;1980;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1" name="Google Shape;1981;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2" name="Google Shape;1982;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3" name="Google Shape;1983;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4" name="Google Shape;1984;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5" name="Google Shape;1985;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6" name="Google Shape;1986;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7" name="Google Shape;1987;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8" name="Google Shape;1988;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9" name="Google Shape;1989;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0" name="Google Shape;1990;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1" name="Google Shape;1991;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2" name="Google Shape;1992;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93" name="Google Shape;1993;p48"/>
          <p:cNvGrpSpPr/>
          <p:nvPr/>
        </p:nvGrpSpPr>
        <p:grpSpPr>
          <a:xfrm>
            <a:off x="1879183" y="4379878"/>
            <a:ext cx="445738" cy="442950"/>
            <a:chOff x="1442627" y="5710929"/>
            <a:chExt cx="594318" cy="590600"/>
          </a:xfrm>
        </p:grpSpPr>
        <p:sp>
          <p:nvSpPr>
            <p:cNvPr id="1994" name="Google Shape;1994;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5" name="Google Shape;1995;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6" name="Google Shape;1996;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7" name="Google Shape;1997;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98" name="Google Shape;1998;p48"/>
          <p:cNvGrpSpPr/>
          <p:nvPr/>
        </p:nvGrpSpPr>
        <p:grpSpPr>
          <a:xfrm>
            <a:off x="6788033" y="4378458"/>
            <a:ext cx="373053" cy="445791"/>
            <a:chOff x="8095060" y="5664590"/>
            <a:chExt cx="497404" cy="594389"/>
          </a:xfrm>
        </p:grpSpPr>
        <p:grpSp>
          <p:nvGrpSpPr>
            <p:cNvPr id="1999" name="Google Shape;1999;p48"/>
            <p:cNvGrpSpPr/>
            <p:nvPr/>
          </p:nvGrpSpPr>
          <p:grpSpPr>
            <a:xfrm>
              <a:off x="8095060" y="5969027"/>
              <a:ext cx="497404" cy="289951"/>
              <a:chOff x="8095060" y="5969027"/>
              <a:chExt cx="497404" cy="289951"/>
            </a:xfrm>
          </p:grpSpPr>
          <p:sp>
            <p:nvSpPr>
              <p:cNvPr id="2000" name="Google Shape;2000;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1" name="Google Shape;2001;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2" name="Google Shape;2002;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03" name="Google Shape;2003;p48"/>
            <p:cNvGrpSpPr/>
            <p:nvPr/>
          </p:nvGrpSpPr>
          <p:grpSpPr>
            <a:xfrm>
              <a:off x="8095060" y="5867832"/>
              <a:ext cx="497404" cy="289312"/>
              <a:chOff x="8095060" y="5867832"/>
              <a:chExt cx="497404" cy="289312"/>
            </a:xfrm>
          </p:grpSpPr>
          <p:sp>
            <p:nvSpPr>
              <p:cNvPr id="2004" name="Google Shape;2004;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5" name="Google Shape;2005;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6" name="Google Shape;2006;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07" name="Google Shape;2007;p48"/>
            <p:cNvGrpSpPr/>
            <p:nvPr/>
          </p:nvGrpSpPr>
          <p:grpSpPr>
            <a:xfrm>
              <a:off x="8095060" y="5765998"/>
              <a:ext cx="497404" cy="289312"/>
              <a:chOff x="8095060" y="5765998"/>
              <a:chExt cx="497404" cy="289312"/>
            </a:xfrm>
          </p:grpSpPr>
          <p:sp>
            <p:nvSpPr>
              <p:cNvPr id="2008" name="Google Shape;2008;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9" name="Google Shape;2009;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0" name="Google Shape;2010;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11" name="Google Shape;2011;p48"/>
            <p:cNvGrpSpPr/>
            <p:nvPr/>
          </p:nvGrpSpPr>
          <p:grpSpPr>
            <a:xfrm>
              <a:off x="8095060" y="5664590"/>
              <a:ext cx="497404" cy="290164"/>
              <a:chOff x="8095060" y="5664590"/>
              <a:chExt cx="497404" cy="290164"/>
            </a:xfrm>
          </p:grpSpPr>
          <p:sp>
            <p:nvSpPr>
              <p:cNvPr id="2012" name="Google Shape;2012;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3" name="Google Shape;2013;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4" name="Google Shape;2014;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015" name="Google Shape;2015;p48"/>
          <p:cNvGrpSpPr/>
          <p:nvPr/>
        </p:nvGrpSpPr>
        <p:grpSpPr>
          <a:xfrm>
            <a:off x="2870825" y="4378486"/>
            <a:ext cx="557162" cy="445734"/>
            <a:chOff x="4607809" y="5664627"/>
            <a:chExt cx="742883" cy="594312"/>
          </a:xfrm>
        </p:grpSpPr>
        <p:sp>
          <p:nvSpPr>
            <p:cNvPr id="2016" name="Google Shape;2016;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7" name="Google Shape;2017;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8" name="Google Shape;2018;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9" name="Google Shape;2019;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0" name="Google Shape;2020;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1" name="Google Shape;2021;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2" name="Google Shape;2022;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3" name="Google Shape;2023;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24" name="Google Shape;2024;p48"/>
          <p:cNvGrpSpPr/>
          <p:nvPr/>
        </p:nvGrpSpPr>
        <p:grpSpPr>
          <a:xfrm>
            <a:off x="3973890" y="4378543"/>
            <a:ext cx="1079865" cy="445620"/>
            <a:chOff x="2571250" y="5664711"/>
            <a:chExt cx="1439820" cy="594160"/>
          </a:xfrm>
        </p:grpSpPr>
        <p:sp>
          <p:nvSpPr>
            <p:cNvPr id="2025" name="Google Shape;2025;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6" name="Google Shape;2026;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27" name="Google Shape;2027;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8" name="Google Shape;2028;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29" name="Google Shape;2029;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0" name="Google Shape;2030;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1" name="Google Shape;2031;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2" name="Google Shape;2032;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3" name="Google Shape;2033;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4" name="Google Shape;2034;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5" name="Google Shape;2035;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6" name="Google Shape;2036;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7" name="Google Shape;2037;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8" name="Google Shape;2038;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9" name="Google Shape;2039;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0" name="Google Shape;2040;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41" name="Google Shape;2041;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2" name="Google Shape;2042;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3" name="Google Shape;2043;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4" name="Google Shape;2044;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5" name="Google Shape;2045;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6" name="Google Shape;2046;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7" name="Google Shape;2047;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8" name="Google Shape;2048;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49" name="Google Shape;2049;p48"/>
          <p:cNvGrpSpPr/>
          <p:nvPr/>
        </p:nvGrpSpPr>
        <p:grpSpPr>
          <a:xfrm>
            <a:off x="5599659" y="4378335"/>
            <a:ext cx="642470" cy="446036"/>
            <a:chOff x="6332670" y="5663946"/>
            <a:chExt cx="856627" cy="594715"/>
          </a:xfrm>
        </p:grpSpPr>
        <p:grpSp>
          <p:nvGrpSpPr>
            <p:cNvPr id="2050" name="Google Shape;2050;p48"/>
            <p:cNvGrpSpPr/>
            <p:nvPr/>
          </p:nvGrpSpPr>
          <p:grpSpPr>
            <a:xfrm>
              <a:off x="6392364" y="5663946"/>
              <a:ext cx="796933" cy="185801"/>
              <a:chOff x="3321050" y="1066800"/>
              <a:chExt cx="6505573" cy="1508125"/>
            </a:xfrm>
          </p:grpSpPr>
          <p:sp>
            <p:nvSpPr>
              <p:cNvPr id="2051" name="Google Shape;2051;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2" name="Google Shape;2052;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53" name="Google Shape;2053;p48"/>
            <p:cNvGrpSpPr/>
            <p:nvPr/>
          </p:nvGrpSpPr>
          <p:grpSpPr>
            <a:xfrm flipH="1">
              <a:off x="6332670" y="5868403"/>
              <a:ext cx="796933" cy="185801"/>
              <a:chOff x="3321050" y="1066800"/>
              <a:chExt cx="6505573" cy="1508125"/>
            </a:xfrm>
          </p:grpSpPr>
          <p:sp>
            <p:nvSpPr>
              <p:cNvPr id="2054" name="Google Shape;205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5" name="Google Shape;205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56" name="Google Shape;2056;p48"/>
            <p:cNvGrpSpPr/>
            <p:nvPr/>
          </p:nvGrpSpPr>
          <p:grpSpPr>
            <a:xfrm>
              <a:off x="6392364" y="6072860"/>
              <a:ext cx="796933" cy="185801"/>
              <a:chOff x="3321050" y="1066800"/>
              <a:chExt cx="6505573" cy="1508125"/>
            </a:xfrm>
          </p:grpSpPr>
          <p:sp>
            <p:nvSpPr>
              <p:cNvPr id="2057" name="Google Shape;205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8" name="Google Shape;205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2059" name="Google Shape;2059;p48"/>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2060" name="Google Shape;2060;p4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t>“Information is the oil of the 21</a:t>
            </a:r>
            <a:r>
              <a:rPr lang="en" baseline="30000" dirty="0"/>
              <a:t>st</a:t>
            </a:r>
            <a:r>
              <a:rPr lang="en" dirty="0"/>
              <a:t> century and analytics is the combustion engine”</a:t>
            </a:r>
          </a:p>
          <a:p>
            <a:pPr marL="0" lvl="0" indent="0" algn="l" rtl="0">
              <a:spcBef>
                <a:spcPts val="0"/>
              </a:spcBef>
              <a:spcAft>
                <a:spcPts val="800"/>
              </a:spcAft>
              <a:buNone/>
            </a:pPr>
            <a:endParaRPr lang="en" dirty="0"/>
          </a:p>
          <a:p>
            <a:pPr lvl="0" indent="-457200" algn="l" rtl="0">
              <a:spcBef>
                <a:spcPts val="0"/>
              </a:spcBef>
              <a:spcAft>
                <a:spcPts val="800"/>
              </a:spcAft>
              <a:buFontTx/>
              <a:buChar char="-"/>
            </a:pPr>
            <a:r>
              <a:rPr lang="en" dirty="0"/>
              <a:t>Peter Sondergaard</a:t>
            </a:r>
          </a:p>
          <a:p>
            <a:pPr marL="0" lvl="0" indent="0" algn="l" rtl="0">
              <a:spcBef>
                <a:spcPts val="0"/>
              </a:spcBef>
              <a:spcAft>
                <a:spcPts val="800"/>
              </a:spcAft>
              <a:buNone/>
            </a:pPr>
            <a:r>
              <a:rPr lang="en" dirty="0"/>
              <a:t>         (Gartner Research)</a:t>
            </a:r>
            <a:endParaRPr dirty="0"/>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C703E2C2-65AA-46F4-B742-9FACDB9B7707}"/>
              </a:ext>
            </a:extLst>
          </p:cNvPr>
          <p:cNvPicPr>
            <a:picLocks noChangeAspect="1"/>
          </p:cNvPicPr>
          <p:nvPr/>
        </p:nvPicPr>
        <p:blipFill>
          <a:blip r:embed="rId3"/>
          <a:stretch>
            <a:fillRect/>
          </a:stretch>
        </p:blipFill>
        <p:spPr>
          <a:xfrm>
            <a:off x="5042647" y="1818715"/>
            <a:ext cx="3809999" cy="205263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solidFill>
                  <a:schemeClr val="dk1"/>
                </a:solidFill>
                <a:latin typeface="Barlow"/>
                <a:ea typeface="Barlow"/>
                <a:cs typeface="Barlow"/>
                <a:sym typeface="Barlow"/>
              </a:rPr>
              <a:t>✋👆👉👍👤👦👧👨👩👪💃🏃💑❤😂😉😋😒😭👶😸🐟🍒🍔💣📌📖🔨🎃🎈🎨🏈🏰🌏🔌🔑</a:t>
            </a:r>
            <a:r>
              <a:rPr lang="en" sz="2400" dirty="0">
                <a:solidFill>
                  <a:schemeClr val="accent1"/>
                </a:solidFill>
                <a:highlight>
                  <a:schemeClr val="accent5"/>
                </a:highlight>
                <a:latin typeface="Barlow"/>
                <a:ea typeface="Barlow"/>
                <a:cs typeface="Barlow"/>
                <a:sym typeface="Barlow"/>
              </a:rPr>
              <a:t> and many more...</a:t>
            </a:r>
            <a:endParaRPr sz="2400" dirty="0">
              <a:solidFill>
                <a:schemeClr val="accent1"/>
              </a:solidFill>
              <a:highlight>
                <a:schemeClr val="accent5"/>
              </a:highlight>
              <a:latin typeface="Barlow"/>
              <a:ea typeface="Barlow"/>
              <a:cs typeface="Barlow"/>
              <a:sym typeface="Barlow"/>
            </a:endParaRPr>
          </a:p>
        </p:txBody>
      </p:sp>
      <p:sp>
        <p:nvSpPr>
          <p:cNvPr id="2066" name="Google Shape;2066;p4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2067" name="Google Shape;2067;p49"/>
          <p:cNvSpPr txBox="1">
            <a:spLocks noGrp="1"/>
          </p:cNvSpPr>
          <p:nvPr>
            <p:ph type="body" idx="1"/>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71"/>
        <p:cNvGrpSpPr/>
        <p:nvPr/>
      </p:nvGrpSpPr>
      <p:grpSpPr>
        <a:xfrm>
          <a:off x="0" y="0"/>
          <a:ext cx="0" cy="0"/>
          <a:chOff x="0" y="0"/>
          <a:chExt cx="0" cy="0"/>
        </a:xfrm>
      </p:grpSpPr>
      <p:pic>
        <p:nvPicPr>
          <p:cNvPr id="2072" name="Google Shape;2072;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2073" name="Google Shape;2073;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2074" name="Google Shape;2074;p50"/>
          <p:cNvGrpSpPr/>
          <p:nvPr/>
        </p:nvGrpSpPr>
        <p:grpSpPr>
          <a:xfrm>
            <a:off x="690575" y="3290132"/>
            <a:ext cx="7762851" cy="892418"/>
            <a:chOff x="801125" y="3213932"/>
            <a:chExt cx="7762851" cy="892418"/>
          </a:xfrm>
        </p:grpSpPr>
        <p:grpSp>
          <p:nvGrpSpPr>
            <p:cNvPr id="2075" name="Google Shape;2075;p50"/>
            <p:cNvGrpSpPr/>
            <p:nvPr/>
          </p:nvGrpSpPr>
          <p:grpSpPr>
            <a:xfrm>
              <a:off x="4845759" y="3213932"/>
              <a:ext cx="1695900" cy="892418"/>
              <a:chOff x="4845759" y="3213932"/>
              <a:chExt cx="1695900" cy="892418"/>
            </a:xfrm>
          </p:grpSpPr>
          <p:sp>
            <p:nvSpPr>
              <p:cNvPr id="2076" name="Google Shape;2076;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2077" name="Google Shape;2077;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78" name="Google Shape;2078;p50"/>
            <p:cNvGrpSpPr/>
            <p:nvPr/>
          </p:nvGrpSpPr>
          <p:grpSpPr>
            <a:xfrm>
              <a:off x="2823442" y="3214222"/>
              <a:ext cx="1695900" cy="892128"/>
              <a:chOff x="2823442" y="3214222"/>
              <a:chExt cx="1695900" cy="892128"/>
            </a:xfrm>
          </p:grpSpPr>
          <p:sp>
            <p:nvSpPr>
              <p:cNvPr id="2079" name="Google Shape;2079;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2080" name="Google Shape;2080;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81" name="Google Shape;2081;p50"/>
            <p:cNvGrpSpPr/>
            <p:nvPr/>
          </p:nvGrpSpPr>
          <p:grpSpPr>
            <a:xfrm>
              <a:off x="6868076" y="3213932"/>
              <a:ext cx="1695900" cy="892418"/>
              <a:chOff x="6868076" y="3213932"/>
              <a:chExt cx="1695900" cy="892418"/>
            </a:xfrm>
          </p:grpSpPr>
          <p:sp>
            <p:nvSpPr>
              <p:cNvPr id="2082" name="Google Shape;2082;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2083" name="Google Shape;2083;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84" name="Google Shape;2084;p50"/>
            <p:cNvGrpSpPr/>
            <p:nvPr/>
          </p:nvGrpSpPr>
          <p:grpSpPr>
            <a:xfrm>
              <a:off x="801125" y="3214206"/>
              <a:ext cx="1695900" cy="892144"/>
              <a:chOff x="801125" y="3214206"/>
              <a:chExt cx="1695900" cy="892144"/>
            </a:xfrm>
          </p:grpSpPr>
          <p:sp>
            <p:nvSpPr>
              <p:cNvPr id="2085" name="Google Shape;2085;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2086" name="Google Shape;2086;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My 10 points to discuss</a:t>
            </a:r>
            <a:endParaRPr dirty="0"/>
          </a:p>
        </p:txBody>
      </p:sp>
      <p:sp>
        <p:nvSpPr>
          <p:cNvPr id="107" name="Google Shape;107;p12"/>
          <p:cNvSpPr txBox="1">
            <a:spLocks noGrp="1"/>
          </p:cNvSpPr>
          <p:nvPr>
            <p:ph type="body" idx="2"/>
          </p:nvPr>
        </p:nvSpPr>
        <p:spPr>
          <a:xfrm>
            <a:off x="4815598" y="1353950"/>
            <a:ext cx="3612475" cy="2509212"/>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None/>
            </a:pPr>
            <a:r>
              <a:rPr lang="en-US" sz="1200" b="1" dirty="0"/>
              <a:t>6</a:t>
            </a:r>
            <a:r>
              <a:rPr lang="en-US" sz="1600" b="1" dirty="0"/>
              <a:t>.   Competition</a:t>
            </a:r>
          </a:p>
          <a:p>
            <a:pPr marL="0" lvl="0" indent="0" algn="l" rtl="0">
              <a:spcBef>
                <a:spcPts val="0"/>
              </a:spcBef>
              <a:spcAft>
                <a:spcPts val="0"/>
              </a:spcAft>
              <a:buClr>
                <a:schemeClr val="dk1"/>
              </a:buClr>
              <a:buSzPts val="1100"/>
              <a:buNone/>
            </a:pPr>
            <a:endParaRPr lang="en-US" sz="1600" b="1" dirty="0"/>
          </a:p>
          <a:p>
            <a:pPr marL="0" lvl="0" indent="0" algn="l" rtl="0">
              <a:spcBef>
                <a:spcPts val="0"/>
              </a:spcBef>
              <a:spcAft>
                <a:spcPts val="0"/>
              </a:spcAft>
              <a:buClr>
                <a:schemeClr val="dk1"/>
              </a:buClr>
              <a:buSzPts val="1100"/>
              <a:buNone/>
            </a:pPr>
            <a:r>
              <a:rPr lang="en-US" sz="1200" b="1" dirty="0"/>
              <a:t>7</a:t>
            </a:r>
            <a:r>
              <a:rPr lang="en-US" sz="1600" b="1" dirty="0"/>
              <a:t>.   Marketing Strategy / Plan</a:t>
            </a:r>
            <a:endParaRPr lang="en-US" sz="1600" dirty="0"/>
          </a:p>
          <a:p>
            <a:pPr marL="0" lvl="0" indent="0" algn="l" rtl="0">
              <a:spcBef>
                <a:spcPts val="0"/>
              </a:spcBef>
              <a:spcAft>
                <a:spcPts val="0"/>
              </a:spcAft>
              <a:buClr>
                <a:schemeClr val="dk1"/>
              </a:buClr>
              <a:buSzPts val="1100"/>
              <a:buNone/>
            </a:pPr>
            <a:endParaRPr lang="en-US" sz="1200" dirty="0"/>
          </a:p>
          <a:p>
            <a:pPr marL="342900" lvl="0" indent="-342900" algn="l" rtl="0">
              <a:spcBef>
                <a:spcPts val="0"/>
              </a:spcBef>
              <a:spcAft>
                <a:spcPts val="0"/>
              </a:spcAft>
              <a:buClr>
                <a:schemeClr val="dk1"/>
              </a:buClr>
              <a:buSzPts val="1100"/>
              <a:buAutoNum type="arabicPeriod" startAt="8"/>
            </a:pPr>
            <a:r>
              <a:rPr lang="en-US" sz="1600" b="1" dirty="0"/>
              <a:t>Team</a:t>
            </a:r>
          </a:p>
          <a:p>
            <a:pPr marL="342900" lvl="0" indent="-342900" algn="l" rtl="0">
              <a:spcBef>
                <a:spcPts val="0"/>
              </a:spcBef>
              <a:spcAft>
                <a:spcPts val="0"/>
              </a:spcAft>
              <a:buClr>
                <a:schemeClr val="dk1"/>
              </a:buClr>
              <a:buSzPts val="1100"/>
              <a:buAutoNum type="arabicPeriod" startAt="8"/>
            </a:pPr>
            <a:endParaRPr lang="en-US" sz="1600" dirty="0"/>
          </a:p>
          <a:p>
            <a:pPr marL="342900" lvl="0" indent="-342900" algn="l" rtl="0">
              <a:spcBef>
                <a:spcPts val="0"/>
              </a:spcBef>
              <a:spcAft>
                <a:spcPts val="0"/>
              </a:spcAft>
              <a:buClr>
                <a:schemeClr val="dk1"/>
              </a:buClr>
              <a:buSzPts val="1100"/>
              <a:buAutoNum type="arabicPeriod" startAt="8"/>
            </a:pPr>
            <a:r>
              <a:rPr lang="en-US" sz="1600" b="1" dirty="0"/>
              <a:t>Traction/ Projection</a:t>
            </a:r>
          </a:p>
          <a:p>
            <a:pPr marL="342900" lvl="0" indent="-342900" algn="l" rtl="0">
              <a:spcBef>
                <a:spcPts val="0"/>
              </a:spcBef>
              <a:spcAft>
                <a:spcPts val="0"/>
              </a:spcAft>
              <a:buClr>
                <a:schemeClr val="dk1"/>
              </a:buClr>
              <a:buSzPts val="1100"/>
              <a:buAutoNum type="arabicPeriod" startAt="8"/>
            </a:pPr>
            <a:endParaRPr lang="en-US" sz="1600" dirty="0"/>
          </a:p>
          <a:p>
            <a:pPr marL="342900" lvl="0" indent="-342900" algn="l" rtl="0">
              <a:spcBef>
                <a:spcPts val="0"/>
              </a:spcBef>
              <a:spcAft>
                <a:spcPts val="0"/>
              </a:spcAft>
              <a:buClr>
                <a:schemeClr val="dk1"/>
              </a:buClr>
              <a:buSzPts val="1100"/>
              <a:buAutoNum type="arabicPeriod" startAt="8"/>
            </a:pPr>
            <a:r>
              <a:rPr lang="en-US" sz="1600" b="1" dirty="0"/>
              <a:t>Needs</a:t>
            </a:r>
          </a:p>
          <a:p>
            <a:pPr marL="0" lvl="0" indent="0" algn="l" rtl="0">
              <a:spcBef>
                <a:spcPts val="800"/>
              </a:spcBef>
              <a:spcAft>
                <a:spcPts val="800"/>
              </a:spcAft>
              <a:buClr>
                <a:schemeClr val="dk1"/>
              </a:buClr>
              <a:buSzPts val="1100"/>
              <a:buFont typeface="Arial"/>
              <a:buNone/>
            </a:pPr>
            <a:endParaRPr sz="1200" b="1" dirty="0"/>
          </a:p>
        </p:txBody>
      </p:sp>
      <p:sp>
        <p:nvSpPr>
          <p:cNvPr id="108" name="Google Shape;108;p12"/>
          <p:cNvSpPr txBox="1">
            <a:spLocks noGrp="1"/>
          </p:cNvSpPr>
          <p:nvPr>
            <p:ph type="body" idx="1"/>
          </p:nvPr>
        </p:nvSpPr>
        <p:spPr>
          <a:xfrm>
            <a:off x="855275" y="1353949"/>
            <a:ext cx="3886846" cy="2509213"/>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dk1"/>
              </a:buClr>
              <a:buSzPts val="1100"/>
              <a:buFont typeface="Arial"/>
              <a:buAutoNum type="arabicPeriod"/>
            </a:pPr>
            <a:r>
              <a:rPr lang="en" sz="1600" b="1" dirty="0"/>
              <a:t>Elevator Pitch</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 sz="1600" b="1" dirty="0"/>
              <a:t>Problem / Need</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 sz="1600" b="1" dirty="0"/>
              <a:t>Our Solution</a:t>
            </a:r>
          </a:p>
          <a:p>
            <a:pPr marL="342900" lvl="0" indent="-342900" algn="l" rtl="0">
              <a:spcBef>
                <a:spcPts val="0"/>
              </a:spcBef>
              <a:spcAft>
                <a:spcPts val="0"/>
              </a:spcAft>
              <a:buClr>
                <a:schemeClr val="dk1"/>
              </a:buClr>
              <a:buSzPts val="1100"/>
              <a:buFont typeface="Arial"/>
              <a:buAutoNum type="arabicPeriod"/>
            </a:pPr>
            <a:endParaRPr lang="en" sz="1600" b="1" dirty="0"/>
          </a:p>
          <a:p>
            <a:pPr marL="342900" lvl="0" indent="-342900" algn="l" rtl="0">
              <a:spcBef>
                <a:spcPts val="0"/>
              </a:spcBef>
              <a:spcAft>
                <a:spcPts val="0"/>
              </a:spcAft>
              <a:buClr>
                <a:schemeClr val="dk1"/>
              </a:buClr>
              <a:buSzPts val="1100"/>
              <a:buFont typeface="Arial"/>
              <a:buAutoNum type="arabicPeriod"/>
            </a:pPr>
            <a:r>
              <a:rPr lang="en-US" sz="1600" b="1" dirty="0"/>
              <a:t>Market Size</a:t>
            </a:r>
          </a:p>
          <a:p>
            <a:pPr marL="342900" lvl="0" indent="-342900" algn="l" rtl="0">
              <a:spcBef>
                <a:spcPts val="0"/>
              </a:spcBef>
              <a:spcAft>
                <a:spcPts val="0"/>
              </a:spcAft>
              <a:buClr>
                <a:schemeClr val="dk1"/>
              </a:buClr>
              <a:buSzPts val="1100"/>
              <a:buFont typeface="Arial"/>
              <a:buAutoNum type="arabicPeriod"/>
            </a:pPr>
            <a:endParaRPr lang="en-US" sz="1600" dirty="0"/>
          </a:p>
          <a:p>
            <a:pPr marL="342900" lvl="0" indent="-342900" algn="l" rtl="0">
              <a:spcBef>
                <a:spcPts val="0"/>
              </a:spcBef>
              <a:spcAft>
                <a:spcPts val="0"/>
              </a:spcAft>
              <a:buClr>
                <a:schemeClr val="dk1"/>
              </a:buClr>
              <a:buSzPts val="1100"/>
              <a:buFont typeface="Arial"/>
              <a:buAutoNum type="arabicPeriod"/>
            </a:pPr>
            <a:r>
              <a:rPr lang="en-US" sz="1600" b="1" dirty="0"/>
              <a:t>Business Model</a:t>
            </a:r>
          </a:p>
          <a:p>
            <a:pPr marL="342900" lvl="0" indent="-342900" algn="l" rtl="0">
              <a:spcBef>
                <a:spcPts val="0"/>
              </a:spcBef>
              <a:spcAft>
                <a:spcPts val="0"/>
              </a:spcAft>
              <a:buClr>
                <a:schemeClr val="dk1"/>
              </a:buClr>
              <a:buSzPts val="1100"/>
              <a:buFont typeface="Arial"/>
              <a:buAutoNum type="arabicPeriod"/>
            </a:pPr>
            <a:endParaRPr sz="1600" dirty="0"/>
          </a:p>
          <a:p>
            <a:pPr marL="0" lvl="0" indent="0" algn="l" rtl="0">
              <a:spcBef>
                <a:spcPts val="800"/>
              </a:spcBef>
              <a:spcAft>
                <a:spcPts val="0"/>
              </a:spcAft>
              <a:buClr>
                <a:schemeClr val="dk1"/>
              </a:buClr>
              <a:buSzPts val="1100"/>
              <a:buFont typeface="Arial"/>
              <a:buNone/>
            </a:pPr>
            <a:endParaRPr dirty="0"/>
          </a:p>
        </p:txBody>
      </p:sp>
      <p:sp>
        <p:nvSpPr>
          <p:cNvPr id="109" name="Google Shape;109;p12"/>
          <p:cNvSpPr txBox="1">
            <a:spLocks noGrp="1"/>
          </p:cNvSpPr>
          <p:nvPr>
            <p:ph type="body" idx="2"/>
          </p:nvPr>
        </p:nvSpPr>
        <p:spPr>
          <a:xfrm>
            <a:off x="855300" y="4307500"/>
            <a:ext cx="7433400" cy="65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solidFill>
                  <a:schemeClr val="accent2"/>
                </a:solidFill>
              </a:rPr>
              <a:t>Capital</a:t>
            </a:r>
            <a:r>
              <a:rPr lang="en-US" sz="1200" dirty="0">
                <a:solidFill>
                  <a:schemeClr val="accent2"/>
                </a:solidFill>
              </a:rPr>
              <a:t> :-</a:t>
            </a:r>
          </a:p>
          <a:p>
            <a:pPr marL="0" lvl="0" indent="0" algn="l" rtl="0">
              <a:spcBef>
                <a:spcPts val="0"/>
              </a:spcBef>
              <a:spcAft>
                <a:spcPts val="0"/>
              </a:spcAft>
              <a:buNone/>
            </a:pPr>
            <a:r>
              <a:rPr lang="en-US" sz="1200" dirty="0">
                <a:solidFill>
                  <a:schemeClr val="accent2"/>
                </a:solidFill>
              </a:rPr>
              <a:t>                   </a:t>
            </a:r>
            <a:r>
              <a:rPr lang="en-US" sz="1100" b="1" i="0" dirty="0">
                <a:solidFill>
                  <a:schemeClr val="accent6">
                    <a:lumMod val="25000"/>
                    <a:lumOff val="75000"/>
                  </a:schemeClr>
                </a:solidFill>
                <a:effectLst/>
                <a:latin typeface="arial" panose="020B0604020202020204" pitchFamily="34" charset="0"/>
              </a:rPr>
              <a:t>All those man-made goods which are used in further production of wealth</a:t>
            </a:r>
            <a:r>
              <a:rPr lang="en-US" sz="1100" dirty="0">
                <a:solidFill>
                  <a:schemeClr val="accent6">
                    <a:lumMod val="25000"/>
                    <a:lumOff val="75000"/>
                  </a:schemeClr>
                </a:solidFill>
                <a:latin typeface="arial" panose="020B0604020202020204" pitchFamily="34" charset="0"/>
              </a:rPr>
              <a:t> is called as a capital.</a:t>
            </a:r>
            <a:endParaRPr sz="1200" dirty="0">
              <a:solidFill>
                <a:schemeClr val="accent6">
                  <a:lumMod val="25000"/>
                  <a:lumOff val="75000"/>
                </a:schemeClr>
              </a:solidFill>
            </a:endParaRPr>
          </a:p>
          <a:p>
            <a:pPr marL="0" lvl="0" indent="0" algn="l" rtl="0">
              <a:spcBef>
                <a:spcPts val="0"/>
              </a:spcBef>
              <a:spcAft>
                <a:spcPts val="0"/>
              </a:spcAft>
              <a:buClr>
                <a:schemeClr val="dk1"/>
              </a:buClr>
              <a:buSzPts val="1100"/>
              <a:buFont typeface="Arial"/>
              <a:buNone/>
            </a:pPr>
            <a:endParaRPr sz="12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1. Elevator Pitch</a:t>
            </a:r>
            <a:endParaRPr dirty="0"/>
          </a:p>
        </p:txBody>
      </p:sp>
      <p:sp>
        <p:nvSpPr>
          <p:cNvPr id="163" name="Google Shape;163;p16"/>
          <p:cNvSpPr txBox="1">
            <a:spLocks noGrp="1"/>
          </p:cNvSpPr>
          <p:nvPr>
            <p:ph type="body" idx="1"/>
          </p:nvPr>
        </p:nvSpPr>
        <p:spPr>
          <a:xfrm>
            <a:off x="859062" y="1380813"/>
            <a:ext cx="5307000" cy="30339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dirty="0"/>
              <a:t>Short Summary of our Idea :-</a:t>
            </a:r>
          </a:p>
          <a:p>
            <a:pPr marL="0" lvl="0" indent="0" algn="l" rtl="0">
              <a:spcBef>
                <a:spcPts val="800"/>
              </a:spcBef>
              <a:spcAft>
                <a:spcPts val="800"/>
              </a:spcAft>
              <a:buNone/>
            </a:pPr>
            <a:r>
              <a:rPr lang="en" dirty="0"/>
              <a:t>	</a:t>
            </a:r>
            <a:r>
              <a:rPr lang="en" sz="1400" dirty="0"/>
              <a:t>we solve </a:t>
            </a:r>
            <a:r>
              <a:rPr lang="en-IN" sz="1400" dirty="0"/>
              <a:t>business problems of many organizations / Industries by providing Insights and predictions to help them taking decisions and to make good strategies of their business to gain profits. We make money by charging them with these insights and predictions.</a:t>
            </a:r>
            <a:endParaRPr lang="en"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2. Problem / Need</a:t>
            </a:r>
            <a:endParaRPr b="1" dirty="0">
              <a:solidFill>
                <a:schemeClr val="accent1">
                  <a:lumMod val="75000"/>
                </a:schemeClr>
              </a:solidFill>
            </a:endParaRPr>
          </a:p>
          <a:p>
            <a:pPr marL="0" lvl="0" indent="0" algn="l" rtl="0">
              <a:spcBef>
                <a:spcPts val="800"/>
              </a:spcBef>
              <a:spcAft>
                <a:spcPts val="800"/>
              </a:spcAft>
              <a:buNone/>
            </a:pPr>
            <a:r>
              <a:rPr lang="en" dirty="0"/>
              <a:t>As this much lot of data is generating every day there is no proper way to store, use and make this data sense and meaningfull. </a:t>
            </a:r>
            <a:r>
              <a:rPr lang="en-IN" dirty="0"/>
              <a:t>S</a:t>
            </a:r>
            <a:r>
              <a:rPr lang="en" dirty="0"/>
              <a:t>o most of the data from some small Industries and retails remains unuseful.</a:t>
            </a:r>
            <a:endParaRPr dirty="0"/>
          </a:p>
        </p:txBody>
      </p:sp>
      <p:sp>
        <p:nvSpPr>
          <p:cNvPr id="266" name="Google Shape;266;p19"/>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3. Solution</a:t>
            </a:r>
            <a:endParaRPr b="1" dirty="0">
              <a:solidFill>
                <a:schemeClr val="accent1">
                  <a:lumMod val="75000"/>
                </a:schemeClr>
              </a:solidFill>
            </a:endParaRPr>
          </a:p>
          <a:p>
            <a:pPr marL="0" lvl="0" indent="0" algn="l" rtl="0">
              <a:spcBef>
                <a:spcPts val="800"/>
              </a:spcBef>
              <a:spcAft>
                <a:spcPts val="800"/>
              </a:spcAft>
              <a:buNone/>
            </a:pPr>
            <a:r>
              <a:rPr lang="en" dirty="0"/>
              <a:t>So we use this data by performing data analysis that will draw insights for their bussiness problems and make predictions by building machinelearning models.</a:t>
            </a:r>
            <a:endParaRPr dirty="0"/>
          </a:p>
        </p:txBody>
      </p:sp>
      <p:sp>
        <p:nvSpPr>
          <p:cNvPr id="267" name="Google Shape;267;p19"/>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4. Market Size</a:t>
            </a:r>
            <a:endParaRPr b="1" dirty="0">
              <a:solidFill>
                <a:schemeClr val="accent1">
                  <a:lumMod val="75000"/>
                </a:schemeClr>
              </a:solidFill>
            </a:endParaRPr>
          </a:p>
          <a:p>
            <a:pPr marL="0" lvl="0" indent="0" algn="l" rtl="0">
              <a:spcBef>
                <a:spcPts val="800"/>
              </a:spcBef>
              <a:spcAft>
                <a:spcPts val="0"/>
              </a:spcAft>
              <a:buNone/>
            </a:pPr>
            <a:r>
              <a:rPr lang="en-US" dirty="0"/>
              <a:t>There is a huge market for these analytics technologies in local of our current city to a global Industries across the country like retails, shopping malls to Textile Industries and Mills.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5. Business Model</a:t>
            </a:r>
            <a:endParaRPr b="1" dirty="0">
              <a:solidFill>
                <a:schemeClr val="accent1">
                  <a:lumMod val="75000"/>
                </a:schemeClr>
              </a:solidFill>
            </a:endParaRPr>
          </a:p>
          <a:p>
            <a:pPr marL="0" lvl="0" indent="0" algn="l" rtl="0">
              <a:spcBef>
                <a:spcPts val="800"/>
              </a:spcBef>
              <a:spcAft>
                <a:spcPts val="800"/>
              </a:spcAft>
              <a:buNone/>
            </a:pPr>
            <a:r>
              <a:rPr lang="en" dirty="0"/>
              <a:t>This basically discuss about how we make money. As we draw insights and make predictive analysis for the clients and charge them money for that.</a:t>
            </a:r>
            <a:endParaRPr dirty="0"/>
          </a:p>
        </p:txBody>
      </p:sp>
      <p:sp>
        <p:nvSpPr>
          <p:cNvPr id="266" name="Google Shape;266;p19"/>
          <p:cNvSpPr txBox="1">
            <a:spLocks noGrp="1"/>
          </p:cNvSpPr>
          <p:nvPr>
            <p:ph type="body" idx="2"/>
          </p:nvPr>
        </p:nvSpPr>
        <p:spPr>
          <a:xfrm>
            <a:off x="3414195" y="1353950"/>
            <a:ext cx="2391181" cy="366461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6. Competition</a:t>
            </a:r>
            <a:endParaRPr b="1" dirty="0">
              <a:solidFill>
                <a:schemeClr val="accent1">
                  <a:lumMod val="75000"/>
                </a:schemeClr>
              </a:solidFill>
            </a:endParaRPr>
          </a:p>
          <a:p>
            <a:pPr marL="0" lvl="0" indent="0" algn="l" rtl="0">
              <a:spcBef>
                <a:spcPts val="800"/>
              </a:spcBef>
              <a:spcAft>
                <a:spcPts val="800"/>
              </a:spcAft>
              <a:buNone/>
            </a:pPr>
            <a:r>
              <a:rPr lang="en" dirty="0"/>
              <a:t>Since there is lot of demand for this technology so more and more requirement is there so competition is not a problem but we can be unique by advertise our client products along with analytics</a:t>
            </a:r>
            <a:endParaRPr dirty="0"/>
          </a:p>
        </p:txBody>
      </p:sp>
      <p:sp>
        <p:nvSpPr>
          <p:cNvPr id="267" name="Google Shape;267;p19"/>
          <p:cNvSpPr txBox="1">
            <a:spLocks noGrp="1"/>
          </p:cNvSpPr>
          <p:nvPr>
            <p:ph type="body" idx="3"/>
          </p:nvPr>
        </p:nvSpPr>
        <p:spPr>
          <a:xfrm>
            <a:off x="5973091" y="1353949"/>
            <a:ext cx="2391180" cy="36646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7. Market Strategy/ Plan</a:t>
            </a:r>
            <a:endParaRPr b="1" dirty="0">
              <a:solidFill>
                <a:schemeClr val="accent1">
                  <a:lumMod val="75000"/>
                </a:schemeClr>
              </a:solidFill>
            </a:endParaRPr>
          </a:p>
          <a:p>
            <a:pPr marL="0" lvl="0" indent="0" algn="l" rtl="0">
              <a:spcBef>
                <a:spcPts val="800"/>
              </a:spcBef>
              <a:spcAft>
                <a:spcPts val="0"/>
              </a:spcAft>
              <a:buNone/>
            </a:pPr>
            <a:r>
              <a:rPr lang="en-US" dirty="0"/>
              <a:t>Along with performing analytics and predictions we can also offer courses to students and conduct workshops with colleges and with some organizations which are sources for our advertisements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9535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Next Three points in a one go</a:t>
            </a:r>
            <a:endParaRPr dirty="0"/>
          </a:p>
        </p:txBody>
      </p:sp>
      <p:sp>
        <p:nvSpPr>
          <p:cNvPr id="265" name="Google Shape;265;p19"/>
          <p:cNvSpPr txBox="1">
            <a:spLocks noGrp="1"/>
          </p:cNvSpPr>
          <p:nvPr>
            <p:ph type="body" idx="1"/>
          </p:nvPr>
        </p:nvSpPr>
        <p:spPr>
          <a:xfrm>
            <a:off x="855300" y="1353949"/>
            <a:ext cx="2315700" cy="36646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8. Team</a:t>
            </a:r>
            <a:endParaRPr b="1" dirty="0">
              <a:solidFill>
                <a:schemeClr val="accent1">
                  <a:lumMod val="75000"/>
                </a:schemeClr>
              </a:solidFill>
            </a:endParaRPr>
          </a:p>
          <a:p>
            <a:pPr marL="0" lvl="0" indent="0" algn="l" rtl="0">
              <a:spcBef>
                <a:spcPts val="800"/>
              </a:spcBef>
              <a:spcAft>
                <a:spcPts val="800"/>
              </a:spcAft>
              <a:buNone/>
            </a:pPr>
            <a:r>
              <a:rPr lang="en" dirty="0"/>
              <a:t>We had a good team with all the required skills from all the required branches who have strong will power and great communication skills. Our Team is good at analytical skills which is mainly required.</a:t>
            </a:r>
            <a:endParaRPr dirty="0"/>
          </a:p>
        </p:txBody>
      </p:sp>
      <p:sp>
        <p:nvSpPr>
          <p:cNvPr id="266" name="Google Shape;266;p19"/>
          <p:cNvSpPr txBox="1">
            <a:spLocks noGrp="1"/>
          </p:cNvSpPr>
          <p:nvPr>
            <p:ph type="body" idx="2"/>
          </p:nvPr>
        </p:nvSpPr>
        <p:spPr>
          <a:xfrm>
            <a:off x="3414195" y="1353950"/>
            <a:ext cx="2391181" cy="366461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9. Traction / Projections</a:t>
            </a:r>
            <a:endParaRPr b="1" dirty="0">
              <a:solidFill>
                <a:schemeClr val="accent1">
                  <a:lumMod val="75000"/>
                </a:schemeClr>
              </a:solidFill>
            </a:endParaRPr>
          </a:p>
          <a:p>
            <a:pPr marL="0" lvl="0" indent="0" algn="l" rtl="0">
              <a:spcBef>
                <a:spcPts val="800"/>
              </a:spcBef>
              <a:spcAft>
                <a:spcPts val="800"/>
              </a:spcAft>
              <a:buNone/>
            </a:pPr>
            <a:r>
              <a:rPr lang="en" dirty="0"/>
              <a:t>This is about what we have achieved till now.</a:t>
            </a:r>
            <a:r>
              <a:rPr lang="en-IN" dirty="0"/>
              <a:t>W</a:t>
            </a:r>
            <a:r>
              <a:rPr lang="en" dirty="0"/>
              <a:t>e have great skills in data science, ML, tableau,Analytics, webdevelopment, RPA, we are youtubers also, Top 30 performer of BI, SIH winners, Worked on 30+ real time projects. </a:t>
            </a:r>
            <a:endParaRPr dirty="0"/>
          </a:p>
        </p:txBody>
      </p:sp>
      <p:sp>
        <p:nvSpPr>
          <p:cNvPr id="267" name="Google Shape;267;p19"/>
          <p:cNvSpPr txBox="1">
            <a:spLocks noGrp="1"/>
          </p:cNvSpPr>
          <p:nvPr>
            <p:ph type="body" idx="3"/>
          </p:nvPr>
        </p:nvSpPr>
        <p:spPr>
          <a:xfrm>
            <a:off x="5973091" y="1353949"/>
            <a:ext cx="2391180" cy="36646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1">
                    <a:lumMod val="75000"/>
                  </a:schemeClr>
                </a:solidFill>
              </a:rPr>
              <a:t>10. Needs</a:t>
            </a:r>
            <a:endParaRPr b="1" dirty="0">
              <a:solidFill>
                <a:schemeClr val="accent1">
                  <a:lumMod val="75000"/>
                </a:schemeClr>
              </a:solidFill>
            </a:endParaRPr>
          </a:p>
          <a:p>
            <a:pPr marL="0" lvl="0" indent="0" algn="l" rtl="0">
              <a:spcBef>
                <a:spcPts val="800"/>
              </a:spcBef>
              <a:spcAft>
                <a:spcPts val="0"/>
              </a:spcAft>
              <a:buNone/>
            </a:pPr>
            <a:r>
              <a:rPr lang="en-US" dirty="0"/>
              <a:t>This is about what will be the cost and what are the requirements for this. This requires a low budget as all of our working software are open source and do not need much high configuration hardware and servers.</a:t>
            </a:r>
            <a:endParaRPr dirty="0"/>
          </a:p>
          <a:p>
            <a:pPr marL="0" lvl="0" indent="0" algn="l" rtl="0">
              <a:spcBef>
                <a:spcPts val="800"/>
              </a:spcBef>
              <a:spcAft>
                <a:spcPts val="800"/>
              </a:spcAft>
              <a:buNone/>
            </a:pPr>
            <a:endParaRPr dirty="0"/>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949966605"/>
      </p:ext>
    </p:extLst>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1302</TotalTime>
  <Words>1942</Words>
  <Application>Microsoft Office PowerPoint</Application>
  <PresentationFormat>On-screen Show (16:9)</PresentationFormat>
  <Paragraphs>388</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Barlow Light</vt:lpstr>
      <vt:lpstr>Barlow</vt:lpstr>
      <vt:lpstr>Calibri</vt:lpstr>
      <vt:lpstr>Arial</vt:lpstr>
      <vt:lpstr>Montserrat</vt:lpstr>
      <vt:lpstr>Minola template</vt:lpstr>
      <vt:lpstr>OUR STARTUP ANALYTICS PRO Insight as a capital</vt:lpstr>
      <vt:lpstr>A Look on Data Generation every day</vt:lpstr>
      <vt:lpstr>How to use this data</vt:lpstr>
      <vt:lpstr>PowerPoint Presentation</vt:lpstr>
      <vt:lpstr>My 10 points to discuss</vt:lpstr>
      <vt:lpstr>1. Elevator Pitch</vt:lpstr>
      <vt:lpstr>Next Three points in a one go</vt:lpstr>
      <vt:lpstr>Next Three points in a one go</vt:lpstr>
      <vt:lpstr>Next Three points in a one go</vt:lpstr>
      <vt:lpstr>PowerPoint Presentation</vt:lpstr>
      <vt:lpstr>PowerPoint Presentation</vt:lpstr>
      <vt:lpstr> Some of my workings</vt:lpstr>
      <vt:lpstr>Let’s look about the data </vt:lpstr>
      <vt:lpstr>A PICTURE IS WORTH A THOUSAND WORDS</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EXTRA ILLUSTRATIONS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Dell</dc:creator>
  <cp:lastModifiedBy>uday sandeep</cp:lastModifiedBy>
  <cp:revision>12</cp:revision>
  <dcterms:modified xsi:type="dcterms:W3CDTF">2021-10-18T21:36:16Z</dcterms:modified>
</cp:coreProperties>
</file>